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4" r:id="rId2"/>
    <p:sldId id="276" r:id="rId3"/>
    <p:sldId id="269" r:id="rId4"/>
    <p:sldId id="280" r:id="rId5"/>
    <p:sldId id="270" r:id="rId6"/>
    <p:sldId id="279" r:id="rId7"/>
    <p:sldId id="272" r:id="rId8"/>
    <p:sldId id="281"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83692" autoAdjust="0"/>
  </p:normalViewPr>
  <p:slideViewPr>
    <p:cSldViewPr>
      <p:cViewPr>
        <p:scale>
          <a:sx n="55" d="100"/>
          <a:sy n="55" d="100"/>
        </p:scale>
        <p:origin x="-732"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bcTeacher" pitchFamily="2" charset="0"/>
              </a:defRPr>
            </a:pPr>
            <a:r>
              <a:rPr lang="en-US" sz="1100" dirty="0" smtClean="0">
                <a:latin typeface="AbcTeacher" pitchFamily="2" charset="0"/>
              </a:rPr>
              <a:t>Scores at a Glance</a:t>
            </a:r>
            <a:endParaRPr lang="en-US" sz="1100" dirty="0">
              <a:latin typeface="AbcTeacher" pitchFamily="2" charset="0"/>
            </a:endParaRPr>
          </a:p>
        </c:rich>
      </c:tx>
      <c:layout>
        <c:manualLayout>
          <c:xMode val="edge"/>
          <c:yMode val="edge"/>
          <c:x val="0.26422222222222208"/>
          <c:y val="0"/>
        </c:manualLayout>
      </c:layout>
      <c:overlay val="0"/>
    </c:title>
    <c:autoTitleDeleted val="0"/>
    <c:plotArea>
      <c:layout/>
      <c:pieChart>
        <c:varyColors val="1"/>
        <c:ser>
          <c:idx val="0"/>
          <c:order val="0"/>
          <c:tx>
            <c:strRef>
              <c:f>Sheet1!$B$1</c:f>
              <c:strCache>
                <c:ptCount val="1"/>
                <c:pt idx="0">
                  <c:v>Sales</c:v>
                </c:pt>
              </c:strCache>
            </c:strRef>
          </c:tx>
          <c:cat>
            <c:numRef>
              <c:f>Sheet1!$A$2:$A$5</c:f>
              <c:numCache>
                <c:formatCode>General</c:formatCode>
                <c:ptCount val="4"/>
                <c:pt idx="0">
                  <c:v>25</c:v>
                </c:pt>
                <c:pt idx="1">
                  <c:v>25</c:v>
                </c:pt>
                <c:pt idx="2">
                  <c:v>40</c:v>
                </c:pt>
                <c:pt idx="3">
                  <c:v>10</c:v>
                </c:pt>
              </c:numCache>
            </c:numRef>
          </c:cat>
          <c:val>
            <c:numRef>
              <c:f>Sheet1!$B$2:$B$5</c:f>
              <c:numCache>
                <c:formatCode>General</c:formatCode>
                <c:ptCount val="4"/>
                <c:pt idx="0">
                  <c:v>100</c:v>
                </c:pt>
                <c:pt idx="1">
                  <c:v>80</c:v>
                </c:pt>
                <c:pt idx="2">
                  <c:v>70</c:v>
                </c:pt>
                <c:pt idx="3">
                  <c:v>30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CDFB8-FAFF-47FF-82E8-5C49C5B6866C}" type="datetimeFigureOut">
              <a:rPr lang="en-US" smtClean="0"/>
              <a:pPr/>
              <a:t>5/23/2013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D7D66-BE0D-43FD-8FBF-EC70BBD1234C}" type="slidenum">
              <a:rPr lang="en-US" smtClean="0"/>
              <a:pPr/>
              <a:t>‹#›</a:t>
            </a:fld>
            <a:endParaRPr lang="en-US"/>
          </a:p>
        </p:txBody>
      </p:sp>
    </p:spTree>
    <p:extLst>
      <p:ext uri="{BB962C8B-B14F-4D97-AF65-F5344CB8AC3E}">
        <p14:creationId xmlns:p14="http://schemas.microsoft.com/office/powerpoint/2010/main" val="28899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Computers Work – Login screen</a:t>
            </a:r>
          </a:p>
          <a:p>
            <a:endParaRPr lang="en-US" dirty="0"/>
          </a:p>
        </p:txBody>
      </p:sp>
      <p:sp>
        <p:nvSpPr>
          <p:cNvPr id="4" name="Slide Number Placeholder 3"/>
          <p:cNvSpPr>
            <a:spLocks noGrp="1"/>
          </p:cNvSpPr>
          <p:nvPr>
            <p:ph type="sldNum" sz="quarter" idx="10"/>
          </p:nvPr>
        </p:nvSpPr>
        <p:spPr/>
        <p:txBody>
          <a:bodyPr/>
          <a:lstStyle/>
          <a:p>
            <a:fld id="{542D7D66-BE0D-43FD-8FBF-EC70BBD1234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a:t>
            </a:r>
            <a:r>
              <a:rPr lang="en-US" baseline="0" dirty="0" smtClean="0"/>
              <a:t>s is the home screen after a student logs in.  The Help button will show the tutorial of how to navigate.  Examples include, pressing the red button to logout (only on the home screen to ensure proper exit), icons control what units student explores next.</a:t>
            </a:r>
            <a:endParaRPr lang="en-US" dirty="0"/>
          </a:p>
        </p:txBody>
      </p:sp>
      <p:sp>
        <p:nvSpPr>
          <p:cNvPr id="4" name="Slide Number Placeholder 3"/>
          <p:cNvSpPr>
            <a:spLocks noGrp="1"/>
          </p:cNvSpPr>
          <p:nvPr>
            <p:ph type="sldNum" sz="quarter" idx="10"/>
          </p:nvPr>
        </p:nvSpPr>
        <p:spPr/>
        <p:txBody>
          <a:bodyPr/>
          <a:lstStyle/>
          <a:p>
            <a:fld id="{542D7D66-BE0D-43FD-8FBF-EC70BBD1234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Wingdings"/>
                <a:sym typeface="Wingdings"/>
              </a:rPr>
              <a:t>This</a:t>
            </a:r>
            <a:r>
              <a:rPr lang="en-US" baseline="0" dirty="0" smtClean="0">
                <a:latin typeface="Wingdings"/>
                <a:sym typeface="Wingdings"/>
              </a:rPr>
              <a:t> is the computer parts screen.  The scroll bar on the right allows the student to see more parts.  Parts that have been assigned are highlighted in pink.  Parts that can not be clicked on are grayed out.  </a:t>
            </a:r>
            <a:endParaRPr lang="en-US" dirty="0"/>
          </a:p>
        </p:txBody>
      </p:sp>
      <p:sp>
        <p:nvSpPr>
          <p:cNvPr id="4" name="Slide Number Placeholder 3"/>
          <p:cNvSpPr>
            <a:spLocks noGrp="1"/>
          </p:cNvSpPr>
          <p:nvPr>
            <p:ph type="sldNum" sz="quarter" idx="10"/>
          </p:nvPr>
        </p:nvSpPr>
        <p:spPr/>
        <p:txBody>
          <a:bodyPr/>
          <a:lstStyle/>
          <a:p>
            <a:fld id="{882275A5-71BA-4942-98CE-AC2D973EBEA5}" type="slidenum">
              <a:rPr lang="en-US" smtClean="0"/>
              <a:pPr/>
              <a:t>3</a:t>
            </a:fld>
            <a:endParaRPr lang="en-US"/>
          </a:p>
        </p:txBody>
      </p:sp>
    </p:spTree>
    <p:extLst>
      <p:ext uri="{BB962C8B-B14F-4D97-AF65-F5344CB8AC3E}">
        <p14:creationId xmlns:p14="http://schemas.microsoft.com/office/powerpoint/2010/main" val="167963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Computer</a:t>
            </a:r>
            <a:r>
              <a:rPr lang="en-US" i="1" baseline="0" dirty="0" smtClean="0"/>
              <a:t> Parts Activity  </a:t>
            </a:r>
            <a:r>
              <a:rPr lang="en-US" baseline="0" dirty="0" smtClean="0"/>
              <a:t>screen gives the student activity options.  Students can only click on the activity highlighted in yellow.  </a:t>
            </a:r>
            <a:endParaRPr lang="en-US" dirty="0"/>
          </a:p>
        </p:txBody>
      </p:sp>
      <p:sp>
        <p:nvSpPr>
          <p:cNvPr id="4" name="Slide Number Placeholder 3"/>
          <p:cNvSpPr>
            <a:spLocks noGrp="1"/>
          </p:cNvSpPr>
          <p:nvPr>
            <p:ph type="sldNum" sz="quarter" idx="10"/>
          </p:nvPr>
        </p:nvSpPr>
        <p:spPr/>
        <p:txBody>
          <a:bodyPr/>
          <a:lstStyle/>
          <a:p>
            <a:fld id="{542D7D66-BE0D-43FD-8FBF-EC70BBD1234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Wingdings"/>
                <a:sym typeface="Wingdings"/>
              </a:rPr>
              <a:t>When</a:t>
            </a:r>
            <a:r>
              <a:rPr lang="en-US" baseline="0" dirty="0" smtClean="0">
                <a:latin typeface="Wingdings"/>
                <a:sym typeface="Wingdings"/>
              </a:rPr>
              <a:t> an activity is selected, the icon of that part will appear in the lower left hand corner of each page.  The learner should click this icon if he/she wants to return to the list of computer parts.  The home icon (how computers work icon) in the lower left hand corner takes the learner back to the home page.  The progress bottom of the top indicates how many pages and the learner’s progress through all of the pages for the current computer part.  Text will be presented with speech for individuals who have been assigned text to speech.  Text can be clicked again to hear the sentence again.  The magnifier can be clicked to enlarge the picture. </a:t>
            </a:r>
            <a:endParaRPr lang="en-US" dirty="0"/>
          </a:p>
        </p:txBody>
      </p:sp>
      <p:sp>
        <p:nvSpPr>
          <p:cNvPr id="4" name="Slide Number Placeholder 3"/>
          <p:cNvSpPr>
            <a:spLocks noGrp="1"/>
          </p:cNvSpPr>
          <p:nvPr>
            <p:ph type="sldNum" sz="quarter" idx="10"/>
          </p:nvPr>
        </p:nvSpPr>
        <p:spPr/>
        <p:txBody>
          <a:bodyPr/>
          <a:lstStyle/>
          <a:p>
            <a:fld id="{882275A5-71BA-4942-98CE-AC2D973EBEA5}" type="slidenum">
              <a:rPr lang="en-US" smtClean="0"/>
              <a:pPr/>
              <a:t>5</a:t>
            </a:fld>
            <a:endParaRPr lang="en-US"/>
          </a:p>
        </p:txBody>
      </p:sp>
    </p:spTree>
    <p:extLst>
      <p:ext uri="{BB962C8B-B14F-4D97-AF65-F5344CB8AC3E}">
        <p14:creationId xmlns:p14="http://schemas.microsoft.com/office/powerpoint/2010/main" val="167963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sym typeface="Wingdings"/>
              </a:rPr>
              <a:t>When</a:t>
            </a:r>
            <a:r>
              <a:rPr lang="en-US" baseline="0" dirty="0" smtClean="0">
                <a:latin typeface="Wingdings"/>
                <a:sym typeface="Wingdings"/>
              </a:rPr>
              <a:t> an activity is selected, the icon of that part will appear in the lower left hand corner of each page.  The learner should click this icon if he/she wants to return to the list of computer parts.  The home icon (how computers work icon) in the lower left hand corner takes the learner back to the home page.  The progress bottom of the top indicates how many pages and the learner’s progress through all of the pages for the current computer part. Text will be presented with speech.  Text can be clicked again to hear the sentence again.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82275A5-71BA-4942-98CE-AC2D973EBEA5}" type="slidenum">
              <a:rPr lang="en-US" smtClean="0"/>
              <a:pPr/>
              <a:t>6</a:t>
            </a:fld>
            <a:endParaRPr lang="en-US"/>
          </a:p>
        </p:txBody>
      </p:sp>
    </p:spTree>
    <p:extLst>
      <p:ext uri="{BB962C8B-B14F-4D97-AF65-F5344CB8AC3E}">
        <p14:creationId xmlns:p14="http://schemas.microsoft.com/office/powerpoint/2010/main" val="167963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Wingdings"/>
                <a:sym typeface="Wingdings"/>
              </a:rPr>
              <a:t>When</a:t>
            </a:r>
            <a:r>
              <a:rPr lang="en-US" baseline="0" dirty="0" smtClean="0">
                <a:latin typeface="Wingdings"/>
                <a:sym typeface="Wingdings"/>
              </a:rPr>
              <a:t> an activity is selected, the icon of that part will appear in the lower left hand corner of each page.  The learner should click this icon if he/she wants to return to the list of computer parts.  The home icon (how computers work icon) in the lower left hand corner takes the learner back to the home page.  The progress bottom of the top indicates how many pages and the learner’s progress through all of the pages for the current computer part. Text will be presented with speech.  Text can be clicked again to hear the sentence again.  The magnifying glass can be clicked to enlarge the picture.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82275A5-71BA-4942-98CE-AC2D973EBEA5}" type="slidenum">
              <a:rPr lang="en-US" smtClean="0"/>
              <a:pPr/>
              <a:t>7</a:t>
            </a:fld>
            <a:endParaRPr lang="en-US"/>
          </a:p>
        </p:txBody>
      </p:sp>
    </p:spTree>
    <p:extLst>
      <p:ext uri="{BB962C8B-B14F-4D97-AF65-F5344CB8AC3E}">
        <p14:creationId xmlns:p14="http://schemas.microsoft.com/office/powerpoint/2010/main" val="167963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9A641D-2619-42A9-95FB-71C40BB115BB}"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A641D-2619-42A9-95FB-71C40BB115BB}"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A641D-2619-42A9-95FB-71C40BB115BB}"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A641D-2619-42A9-95FB-71C40BB115BB}"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A641D-2619-42A9-95FB-71C40BB115BB}" type="datetimeFigureOut">
              <a:rPr lang="en-US" smtClean="0"/>
              <a:pPr/>
              <a:t>5/23/2013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9A641D-2619-42A9-95FB-71C40BB115BB}" type="datetimeFigureOut">
              <a:rPr lang="en-US" smtClean="0"/>
              <a:pPr/>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9A641D-2619-42A9-95FB-71C40BB115BB}" type="datetimeFigureOut">
              <a:rPr lang="en-US" smtClean="0"/>
              <a:pPr/>
              <a:t>5/23/2013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9A641D-2619-42A9-95FB-71C40BB115BB}" type="datetimeFigureOut">
              <a:rPr lang="en-US" smtClean="0"/>
              <a:pPr/>
              <a:t>5/23/2013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A641D-2619-42A9-95FB-71C40BB115BB}" type="datetimeFigureOut">
              <a:rPr lang="en-US" smtClean="0"/>
              <a:pPr/>
              <a:t>5/23/2013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A641D-2619-42A9-95FB-71C40BB115BB}" type="datetimeFigureOut">
              <a:rPr lang="en-US" smtClean="0"/>
              <a:pPr/>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A641D-2619-42A9-95FB-71C40BB115BB}" type="datetimeFigureOut">
              <a:rPr lang="en-US" smtClean="0"/>
              <a:pPr/>
              <a:t>5/23/2013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F820D-CE71-4FDB-91B5-8DE0BF2BAE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A641D-2619-42A9-95FB-71C40BB115BB}" type="datetimeFigureOut">
              <a:rPr lang="en-US" smtClean="0"/>
              <a:pPr/>
              <a:t>5/23/2013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F820D-CE71-4FDB-91B5-8DE0BF2BAE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4.gif"/><Relationship Id="rId7" Type="http://schemas.openxmlformats.org/officeDocument/2006/relationships/slide" Target="slide5.xm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10.gif"/><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8.jpe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slide" Target="slide2.xml"/><Relationship Id="rId3" Type="http://schemas.openxmlformats.org/officeDocument/2006/relationships/image" Target="../media/image4.gif"/><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8.png"/><Relationship Id="rId5" Type="http://schemas.openxmlformats.org/officeDocument/2006/relationships/image" Target="../media/image6.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gif"/><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gif"/><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slide" Target="slide3.xml"/><Relationship Id="rId4" Type="http://schemas.openxmlformats.org/officeDocument/2006/relationships/image" Target="../media/image5.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gif"/><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gi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905000"/>
            <a:ext cx="5181600" cy="30480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29000" y="2819400"/>
            <a:ext cx="33528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3429000" y="3733800"/>
            <a:ext cx="33528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3600" y="2895600"/>
            <a:ext cx="1371600" cy="400110"/>
          </a:xfrm>
          <a:prstGeom prst="rect">
            <a:avLst/>
          </a:prstGeom>
          <a:noFill/>
        </p:spPr>
        <p:txBody>
          <a:bodyPr wrap="square" rtlCol="0">
            <a:spAutoFit/>
          </a:bodyPr>
          <a:lstStyle/>
          <a:p>
            <a:r>
              <a:rPr lang="en-US" sz="2000" b="1" dirty="0" smtClean="0"/>
              <a:t>Username</a:t>
            </a:r>
            <a:endParaRPr lang="en-US" sz="2000" b="1" dirty="0"/>
          </a:p>
        </p:txBody>
      </p:sp>
      <p:sp>
        <p:nvSpPr>
          <p:cNvPr id="8" name="TextBox 7"/>
          <p:cNvSpPr txBox="1"/>
          <p:nvPr/>
        </p:nvSpPr>
        <p:spPr>
          <a:xfrm>
            <a:off x="2667000" y="3733800"/>
            <a:ext cx="1219200" cy="400110"/>
          </a:xfrm>
          <a:prstGeom prst="rect">
            <a:avLst/>
          </a:prstGeom>
          <a:noFill/>
        </p:spPr>
        <p:txBody>
          <a:bodyPr wrap="square" rtlCol="0">
            <a:spAutoFit/>
          </a:bodyPr>
          <a:lstStyle/>
          <a:p>
            <a:r>
              <a:rPr lang="en-US" sz="2000" b="1" dirty="0" smtClean="0"/>
              <a:t>Login</a:t>
            </a:r>
            <a:endParaRPr lang="en-US" sz="2000" b="1" dirty="0"/>
          </a:p>
        </p:txBody>
      </p:sp>
      <p:sp>
        <p:nvSpPr>
          <p:cNvPr id="18" name="TextBox 17"/>
          <p:cNvSpPr txBox="1"/>
          <p:nvPr/>
        </p:nvSpPr>
        <p:spPr>
          <a:xfrm>
            <a:off x="1981200" y="4495800"/>
            <a:ext cx="3200400" cy="369332"/>
          </a:xfrm>
          <a:prstGeom prst="rect">
            <a:avLst/>
          </a:prstGeom>
          <a:noFill/>
        </p:spPr>
        <p:txBody>
          <a:bodyPr wrap="square" rtlCol="0">
            <a:spAutoFit/>
          </a:bodyPr>
          <a:lstStyle/>
          <a:p>
            <a:r>
              <a:rPr lang="en-US" u="sng" dirty="0" smtClean="0">
                <a:solidFill>
                  <a:srgbClr val="0000FF"/>
                </a:solidFill>
              </a:rPr>
              <a:t>Login Help</a:t>
            </a:r>
            <a:endParaRPr lang="en-US" u="sng" dirty="0">
              <a:solidFill>
                <a:srgbClr val="0000FF"/>
              </a:solidFill>
            </a:endParaRPr>
          </a:p>
        </p:txBody>
      </p:sp>
      <p:sp>
        <p:nvSpPr>
          <p:cNvPr id="20" name="Right Arrow 19"/>
          <p:cNvSpPr/>
          <p:nvPr/>
        </p:nvSpPr>
        <p:spPr>
          <a:xfrm>
            <a:off x="5943600" y="4343400"/>
            <a:ext cx="762000" cy="533400"/>
          </a:xfrm>
          <a:prstGeom prst="rightArrow">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hlinkClick r:id="rId3" action="ppaction://hlinksldjump"/>
          </p:cNvPr>
          <p:cNvSpPr txBox="1"/>
          <p:nvPr/>
        </p:nvSpPr>
        <p:spPr>
          <a:xfrm>
            <a:off x="6019800" y="4419600"/>
            <a:ext cx="762000" cy="369332"/>
          </a:xfrm>
          <a:prstGeom prst="rect">
            <a:avLst/>
          </a:prstGeom>
          <a:noFill/>
        </p:spPr>
        <p:txBody>
          <a:bodyPr wrap="square" rtlCol="0">
            <a:spAutoFit/>
          </a:bodyPr>
          <a:lstStyle/>
          <a:p>
            <a:r>
              <a:rPr lang="en-US" b="1" dirty="0" smtClean="0"/>
              <a:t>Go!</a:t>
            </a:r>
            <a:endParaRPr lang="en-US" b="1" dirty="0"/>
          </a:p>
        </p:txBody>
      </p:sp>
      <p:sp>
        <p:nvSpPr>
          <p:cNvPr id="22" name="TextBox 21"/>
          <p:cNvSpPr txBox="1"/>
          <p:nvPr/>
        </p:nvSpPr>
        <p:spPr>
          <a:xfrm>
            <a:off x="3429000" y="2819400"/>
            <a:ext cx="2590800" cy="461665"/>
          </a:xfrm>
          <a:prstGeom prst="rect">
            <a:avLst/>
          </a:prstGeom>
          <a:noFill/>
        </p:spPr>
        <p:txBody>
          <a:bodyPr wrap="square" rtlCol="0">
            <a:spAutoFit/>
          </a:bodyPr>
          <a:lstStyle/>
          <a:p>
            <a:r>
              <a:rPr lang="en-US" sz="2400" dirty="0" smtClean="0"/>
              <a:t>Ethan</a:t>
            </a:r>
            <a:endParaRPr lang="en-US" sz="2400" dirty="0"/>
          </a:p>
        </p:txBody>
      </p:sp>
      <p:sp>
        <p:nvSpPr>
          <p:cNvPr id="23" name="TextBox 22"/>
          <p:cNvSpPr txBox="1"/>
          <p:nvPr/>
        </p:nvSpPr>
        <p:spPr>
          <a:xfrm>
            <a:off x="3505200" y="3733800"/>
            <a:ext cx="2590800" cy="369332"/>
          </a:xfrm>
          <a:prstGeom prst="rect">
            <a:avLst/>
          </a:prstGeom>
          <a:noFill/>
        </p:spPr>
        <p:txBody>
          <a:bodyPr wrap="square" rtlCol="0">
            <a:spAutoFit/>
          </a:bodyPr>
          <a:lstStyle/>
          <a:p>
            <a:r>
              <a:rPr lang="en-US" b="1" dirty="0" smtClean="0"/>
              <a:t>****</a:t>
            </a:r>
            <a:endParaRPr lang="en-US" b="1" dirty="0"/>
          </a:p>
        </p:txBody>
      </p:sp>
      <p:sp>
        <p:nvSpPr>
          <p:cNvPr id="24" name="Rectangle 23">
            <a:hlinkClick r:id="rId4" action="ppaction://hlinksldjump"/>
          </p:cNvPr>
          <p:cNvSpPr/>
          <p:nvPr/>
        </p:nvSpPr>
        <p:spPr>
          <a:xfrm>
            <a:off x="152400" y="6019800"/>
            <a:ext cx="12954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Teacher Shortcut</a:t>
            </a:r>
            <a:endParaRPr lang="en-US" dirty="0">
              <a:solidFill>
                <a:schemeClr val="tx2">
                  <a:lumMod val="60000"/>
                  <a:lumOff val="40000"/>
                </a:schemeClr>
              </a:solidFill>
            </a:endParaRPr>
          </a:p>
        </p:txBody>
      </p:sp>
      <p:pic>
        <p:nvPicPr>
          <p:cNvPr id="19" name="Picture 18" descr="705-logo.png"/>
          <p:cNvPicPr>
            <a:picLocks noChangeAspect="1"/>
          </p:cNvPicPr>
          <p:nvPr/>
        </p:nvPicPr>
        <p:blipFill>
          <a:blip r:embed="rId5" cstate="print"/>
          <a:stretch>
            <a:fillRect/>
          </a:stretch>
        </p:blipFill>
        <p:spPr>
          <a:xfrm>
            <a:off x="2819400" y="228600"/>
            <a:ext cx="3300616" cy="1752600"/>
          </a:xfrm>
          <a:prstGeom prst="rect">
            <a:avLst/>
          </a:prstGeom>
        </p:spPr>
      </p:pic>
      <p:pic>
        <p:nvPicPr>
          <p:cNvPr id="17" name="Picture 2" descr="https://encrypted-tbn2.gstatic.com/images?q=tbn:ANd9GcSuRyLDJ_g8LZ56vXDMuJNoHDXJXeOw4RpDqHkcY17lwUB05pj0"/>
          <p:cNvPicPr>
            <a:picLocks noChangeAspect="1" noChangeArrowheads="1"/>
          </p:cNvPicPr>
          <p:nvPr/>
        </p:nvPicPr>
        <p:blipFill>
          <a:blip r:embed="rId6" cstate="print"/>
          <a:srcRect/>
          <a:stretch>
            <a:fillRect/>
          </a:stretch>
        </p:blipFill>
        <p:spPr bwMode="auto">
          <a:xfrm>
            <a:off x="8077200" y="6194048"/>
            <a:ext cx="1066800" cy="663952"/>
          </a:xfrm>
          <a:prstGeom prst="rect">
            <a:avLst/>
          </a:prstGeom>
          <a:noFill/>
        </p:spPr>
      </p:pic>
      <p:pic>
        <p:nvPicPr>
          <p:cNvPr id="27" name="Picture 26" descr="uplift-logo.jpg"/>
          <p:cNvPicPr>
            <a:picLocks noChangeAspect="1"/>
          </p:cNvPicPr>
          <p:nvPr/>
        </p:nvPicPr>
        <p:blipFill>
          <a:blip r:embed="rId7" cstate="print"/>
          <a:stretch>
            <a:fillRect/>
          </a:stretch>
        </p:blipFill>
        <p:spPr>
          <a:xfrm>
            <a:off x="7010400" y="6172200"/>
            <a:ext cx="880975"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50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2"/>
                                        </p:tgtEl>
                                        <p:attrNameLst>
                                          <p:attrName>fillcolor</p:attrName>
                                        </p:attrNameLst>
                                      </p:cBhvr>
                                      <p:tavLst>
                                        <p:tav tm="0">
                                          <p:val>
                                            <p:clrVal>
                                              <a:schemeClr val="accent2"/>
                                            </p:clrVal>
                                          </p:val>
                                        </p:tav>
                                        <p:tav tm="50000">
                                          <p:val>
                                            <p:clrVal>
                                              <a:schemeClr val="hlink"/>
                                            </p:clrVal>
                                          </p:val>
                                        </p:tav>
                                      </p:tavLst>
                                    </p:anim>
                                    <p:set>
                                      <p:cBhvr>
                                        <p:cTn id="9" dur="500"/>
                                        <p:tgtEl>
                                          <p:spTgt spid="22"/>
                                        </p:tgtEl>
                                        <p:attrNameLst>
                                          <p:attrName>fill.type</p:attrName>
                                        </p:attrNameLst>
                                      </p:cBhvr>
                                      <p:to>
                                        <p:strVal val="solid"/>
                                      </p:to>
                                    </p:set>
                                  </p:childTnLst>
                                </p:cTn>
                              </p:par>
                            </p:childTnLst>
                          </p:cTn>
                        </p:par>
                        <p:par>
                          <p:cTn id="10" fill="hold">
                            <p:stCondLst>
                              <p:cond delay="1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3"/>
                                        </p:tgtEl>
                                        <p:attrNameLst>
                                          <p:attrName>style.visibility</p:attrName>
                                        </p:attrNameLst>
                                      </p:cBhvr>
                                      <p:to>
                                        <p:strVal val="visible"/>
                                      </p:to>
                                    </p:set>
                                    <p:anim calcmode="discrete" valueType="clr">
                                      <p:cBhvr override="childStyle">
                                        <p:cTn id="13" dur="100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14" dur="1000"/>
                                        <p:tgtEl>
                                          <p:spTgt spid="23"/>
                                        </p:tgtEl>
                                        <p:attrNameLst>
                                          <p:attrName>fillcolor</p:attrName>
                                        </p:attrNameLst>
                                      </p:cBhvr>
                                      <p:tavLst>
                                        <p:tav tm="0">
                                          <p:val>
                                            <p:clrVal>
                                              <a:schemeClr val="accent2"/>
                                            </p:clrVal>
                                          </p:val>
                                        </p:tav>
                                        <p:tav tm="50000">
                                          <p:val>
                                            <p:clrVal>
                                              <a:schemeClr val="hlink"/>
                                            </p:clrVal>
                                          </p:val>
                                        </p:tav>
                                      </p:tavLst>
                                    </p:anim>
                                    <p:set>
                                      <p:cBhvr>
                                        <p:cTn id="15" dur="100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7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a:off x="0" y="0"/>
            <a:ext cx="1981200" cy="6858000"/>
          </a:xfrm>
          <a:prstGeom prst="moon">
            <a:avLst>
              <a:gd name="adj" fmla="val 87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14600" y="381000"/>
            <a:ext cx="4495800" cy="461665"/>
          </a:xfrm>
          <a:prstGeom prst="rect">
            <a:avLst/>
          </a:prstGeom>
          <a:noFill/>
        </p:spPr>
        <p:txBody>
          <a:bodyPr wrap="square" rtlCol="0">
            <a:spAutoFit/>
          </a:bodyPr>
          <a:lstStyle/>
          <a:p>
            <a:r>
              <a:rPr lang="en-US" dirty="0" smtClean="0"/>
              <a:t>	</a:t>
            </a:r>
            <a:r>
              <a:rPr lang="en-US" b="1" dirty="0" smtClean="0"/>
              <a:t>  </a:t>
            </a:r>
            <a:r>
              <a:rPr lang="en-US" sz="2400" b="1" dirty="0" smtClean="0">
                <a:solidFill>
                  <a:schemeClr val="bg1"/>
                </a:solidFill>
                <a:latin typeface="AbcPrint" pitchFamily="2" charset="0"/>
              </a:rPr>
              <a:t>Welcome Back Ethan!</a:t>
            </a:r>
            <a:endParaRPr lang="en-US" sz="2400" b="1" dirty="0">
              <a:solidFill>
                <a:schemeClr val="bg1"/>
              </a:solidFill>
              <a:latin typeface="AbcPrint" pitchFamily="2" charset="0"/>
            </a:endParaRPr>
          </a:p>
        </p:txBody>
      </p:sp>
      <p:sp>
        <p:nvSpPr>
          <p:cNvPr id="8" name="Oval 7"/>
          <p:cNvSpPr/>
          <p:nvPr/>
        </p:nvSpPr>
        <p:spPr>
          <a:xfrm>
            <a:off x="228600" y="914400"/>
            <a:ext cx="1295400" cy="1371600"/>
          </a:xfrm>
          <a:prstGeom prst="ellipse">
            <a:avLst/>
          </a:prstGeom>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30" name="Picture 6" descr="http://bestclipartblog.com/clipart-pics/brain-clip-art-13.gif"/>
          <p:cNvPicPr>
            <a:picLocks noChangeAspect="1" noChangeArrowheads="1"/>
          </p:cNvPicPr>
          <p:nvPr/>
        </p:nvPicPr>
        <p:blipFill>
          <a:blip r:embed="rId3" cstate="print"/>
          <a:srcRect/>
          <a:stretch>
            <a:fillRect/>
          </a:stretch>
        </p:blipFill>
        <p:spPr bwMode="auto">
          <a:xfrm>
            <a:off x="533400" y="1219200"/>
            <a:ext cx="716643" cy="898477"/>
          </a:xfrm>
          <a:prstGeom prst="rect">
            <a:avLst/>
          </a:prstGeom>
          <a:noFill/>
        </p:spPr>
      </p:pic>
      <p:sp>
        <p:nvSpPr>
          <p:cNvPr id="11" name="TextBox 10"/>
          <p:cNvSpPr txBox="1"/>
          <p:nvPr/>
        </p:nvSpPr>
        <p:spPr>
          <a:xfrm>
            <a:off x="152400" y="2438400"/>
            <a:ext cx="1828800" cy="400110"/>
          </a:xfrm>
          <a:prstGeom prst="rect">
            <a:avLst/>
          </a:prstGeom>
          <a:noFill/>
        </p:spPr>
        <p:txBody>
          <a:bodyPr wrap="square" rtlCol="0">
            <a:spAutoFit/>
          </a:bodyPr>
          <a:lstStyle/>
          <a:p>
            <a:r>
              <a:rPr lang="en-US" sz="2000" u="sng" dirty="0" smtClean="0">
                <a:solidFill>
                  <a:schemeClr val="bg1"/>
                </a:solidFill>
              </a:rPr>
              <a:t>Your Progress</a:t>
            </a:r>
            <a:endParaRPr lang="en-US" sz="2000" u="sng" dirty="0">
              <a:solidFill>
                <a:schemeClr val="bg1"/>
              </a:solidFill>
            </a:endParaRPr>
          </a:p>
        </p:txBody>
      </p:sp>
      <p:pic>
        <p:nvPicPr>
          <p:cNvPr id="1032" name="Picture 8" descr="http://www.clker.com/cliparts/P/t/7/o/9/W/help-md.png"/>
          <p:cNvPicPr>
            <a:picLocks noChangeAspect="1" noChangeArrowheads="1"/>
          </p:cNvPicPr>
          <p:nvPr/>
        </p:nvPicPr>
        <p:blipFill>
          <a:blip r:embed="rId4" cstate="print"/>
          <a:srcRect/>
          <a:stretch>
            <a:fillRect/>
          </a:stretch>
        </p:blipFill>
        <p:spPr bwMode="auto">
          <a:xfrm>
            <a:off x="381000" y="5334000"/>
            <a:ext cx="990600" cy="990600"/>
          </a:xfrm>
          <a:prstGeom prst="rect">
            <a:avLst/>
          </a:prstGeom>
          <a:noFill/>
        </p:spPr>
      </p:pic>
      <p:sp>
        <p:nvSpPr>
          <p:cNvPr id="15" name="Oval 14"/>
          <p:cNvSpPr/>
          <p:nvPr/>
        </p:nvSpPr>
        <p:spPr>
          <a:xfrm>
            <a:off x="304800" y="3276600"/>
            <a:ext cx="1219200" cy="1295400"/>
          </a:xfrm>
          <a:prstGeom prst="ellipse">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381000" y="4724400"/>
            <a:ext cx="1524000" cy="400110"/>
          </a:xfrm>
          <a:prstGeom prst="rect">
            <a:avLst/>
          </a:prstGeom>
          <a:noFill/>
        </p:spPr>
        <p:txBody>
          <a:bodyPr wrap="square" rtlCol="0">
            <a:spAutoFit/>
          </a:bodyPr>
          <a:lstStyle/>
          <a:p>
            <a:r>
              <a:rPr lang="en-US" sz="2000" u="sng" dirty="0" smtClean="0">
                <a:solidFill>
                  <a:schemeClr val="bg1"/>
                </a:solidFill>
              </a:rPr>
              <a:t>Options</a:t>
            </a:r>
            <a:endParaRPr lang="en-US" sz="2000" u="sng" dirty="0">
              <a:solidFill>
                <a:schemeClr val="bg1"/>
              </a:solidFill>
            </a:endParaRPr>
          </a:p>
        </p:txBody>
      </p:sp>
      <p:sp>
        <p:nvSpPr>
          <p:cNvPr id="17" name="TextBox 16"/>
          <p:cNvSpPr txBox="1"/>
          <p:nvPr/>
        </p:nvSpPr>
        <p:spPr>
          <a:xfrm>
            <a:off x="533400" y="6488668"/>
            <a:ext cx="1524000" cy="400110"/>
          </a:xfrm>
          <a:prstGeom prst="rect">
            <a:avLst/>
          </a:prstGeom>
          <a:noFill/>
        </p:spPr>
        <p:txBody>
          <a:bodyPr wrap="square" rtlCol="0">
            <a:spAutoFit/>
          </a:bodyPr>
          <a:lstStyle/>
          <a:p>
            <a:r>
              <a:rPr lang="en-US" sz="2000" u="sng" dirty="0" smtClean="0">
                <a:solidFill>
                  <a:schemeClr val="bg1"/>
                </a:solidFill>
              </a:rPr>
              <a:t>Help</a:t>
            </a:r>
            <a:endParaRPr lang="en-US" sz="2000" u="sng" dirty="0">
              <a:solidFill>
                <a:schemeClr val="bg1"/>
              </a:solidFill>
            </a:endParaRPr>
          </a:p>
        </p:txBody>
      </p:sp>
      <p:pic>
        <p:nvPicPr>
          <p:cNvPr id="1034" name="Picture 10" descr="http://www.clker.com/cliparts/7/0/2/7/13319547951413883835Volume.svg.med.png"/>
          <p:cNvPicPr>
            <a:picLocks noChangeAspect="1" noChangeArrowheads="1"/>
          </p:cNvPicPr>
          <p:nvPr/>
        </p:nvPicPr>
        <p:blipFill>
          <a:blip r:embed="rId5" cstate="print"/>
          <a:srcRect/>
          <a:stretch>
            <a:fillRect/>
          </a:stretch>
        </p:blipFill>
        <p:spPr bwMode="auto">
          <a:xfrm>
            <a:off x="457200" y="3429000"/>
            <a:ext cx="990600" cy="990600"/>
          </a:xfrm>
          <a:prstGeom prst="rect">
            <a:avLst/>
          </a:prstGeom>
          <a:noFill/>
        </p:spPr>
      </p:pic>
      <p:sp>
        <p:nvSpPr>
          <p:cNvPr id="22" name="Oval 21"/>
          <p:cNvSpPr/>
          <p:nvPr/>
        </p:nvSpPr>
        <p:spPr>
          <a:xfrm>
            <a:off x="2057400" y="1600200"/>
            <a:ext cx="1371600" cy="1600200"/>
          </a:xfrm>
          <a:prstGeom prst="ellipse">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hlinkClick r:id="rId6" action="ppaction://hlinksldjump"/>
          </p:cNvPr>
          <p:cNvSpPr/>
          <p:nvPr/>
        </p:nvSpPr>
        <p:spPr>
          <a:xfrm>
            <a:off x="3733800" y="1600200"/>
            <a:ext cx="1371600" cy="1600200"/>
          </a:xfrm>
          <a:prstGeom prst="ellipse">
            <a:avLst/>
          </a:prstGeom>
          <a:solidFill>
            <a:schemeClr val="bg1"/>
          </a:solidFill>
          <a:ln>
            <a:no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p:cNvSpPr/>
          <p:nvPr/>
        </p:nvSpPr>
        <p:spPr>
          <a:xfrm>
            <a:off x="5486400" y="1600200"/>
            <a:ext cx="1371600" cy="1600200"/>
          </a:xfrm>
          <a:prstGeom prst="ellipse">
            <a:avLst/>
          </a:prstGeom>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a:hlinkClick r:id="rId7" action="ppaction://hlinksldjump"/>
          </p:cNvPr>
          <p:cNvSpPr/>
          <p:nvPr/>
        </p:nvSpPr>
        <p:spPr>
          <a:xfrm>
            <a:off x="7162800" y="1600200"/>
            <a:ext cx="1371600" cy="1600200"/>
          </a:xfrm>
          <a:prstGeom prst="ellipse">
            <a:avLst/>
          </a:prstGeom>
          <a:ln>
            <a:noFill/>
          </a:ln>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TextBox 29"/>
          <p:cNvSpPr txBox="1"/>
          <p:nvPr/>
        </p:nvSpPr>
        <p:spPr>
          <a:xfrm>
            <a:off x="1981200" y="3352800"/>
            <a:ext cx="1524000" cy="707886"/>
          </a:xfrm>
          <a:prstGeom prst="rect">
            <a:avLst/>
          </a:prstGeom>
          <a:noFill/>
        </p:spPr>
        <p:txBody>
          <a:bodyPr wrap="square" rtlCol="0">
            <a:spAutoFit/>
          </a:bodyPr>
          <a:lstStyle/>
          <a:p>
            <a:pPr algn="ctr"/>
            <a:r>
              <a:rPr lang="en-US" sz="2000" b="1" dirty="0" smtClean="0">
                <a:solidFill>
                  <a:schemeClr val="bg1"/>
                </a:solidFill>
                <a:latin typeface="AbcPrint" pitchFamily="2" charset="0"/>
              </a:rPr>
              <a:t>Types of Computers</a:t>
            </a:r>
            <a:endParaRPr lang="en-US" sz="2000" b="1" dirty="0">
              <a:solidFill>
                <a:schemeClr val="bg1"/>
              </a:solidFill>
              <a:latin typeface="AbcPrint" pitchFamily="2" charset="0"/>
            </a:endParaRPr>
          </a:p>
        </p:txBody>
      </p:sp>
      <p:sp>
        <p:nvSpPr>
          <p:cNvPr id="31" name="TextBox 30"/>
          <p:cNvSpPr txBox="1"/>
          <p:nvPr/>
        </p:nvSpPr>
        <p:spPr>
          <a:xfrm>
            <a:off x="3733800" y="3352800"/>
            <a:ext cx="1524000" cy="707886"/>
          </a:xfrm>
          <a:prstGeom prst="rect">
            <a:avLst/>
          </a:prstGeom>
          <a:noFill/>
        </p:spPr>
        <p:txBody>
          <a:bodyPr wrap="square" rtlCol="0">
            <a:spAutoFit/>
          </a:bodyPr>
          <a:lstStyle/>
          <a:p>
            <a:pPr algn="ctr"/>
            <a:r>
              <a:rPr lang="en-US" sz="2000" b="1" dirty="0" smtClean="0">
                <a:solidFill>
                  <a:schemeClr val="bg1"/>
                </a:solidFill>
                <a:latin typeface="AbcPrint" pitchFamily="2" charset="0"/>
              </a:rPr>
              <a:t>Computer Parts</a:t>
            </a:r>
            <a:endParaRPr lang="en-US" sz="2000" b="1" dirty="0">
              <a:solidFill>
                <a:schemeClr val="bg1"/>
              </a:solidFill>
              <a:latin typeface="AbcPrint" pitchFamily="2" charset="0"/>
            </a:endParaRPr>
          </a:p>
        </p:txBody>
      </p:sp>
      <p:sp>
        <p:nvSpPr>
          <p:cNvPr id="32" name="TextBox 31"/>
          <p:cNvSpPr txBox="1"/>
          <p:nvPr/>
        </p:nvSpPr>
        <p:spPr>
          <a:xfrm>
            <a:off x="5410200" y="3429000"/>
            <a:ext cx="1752600" cy="707886"/>
          </a:xfrm>
          <a:prstGeom prst="rect">
            <a:avLst/>
          </a:prstGeom>
          <a:noFill/>
        </p:spPr>
        <p:txBody>
          <a:bodyPr wrap="square" rtlCol="0">
            <a:spAutoFit/>
          </a:bodyPr>
          <a:lstStyle/>
          <a:p>
            <a:pPr algn="ctr"/>
            <a:r>
              <a:rPr lang="en-US" sz="2000" b="1" dirty="0" smtClean="0">
                <a:solidFill>
                  <a:schemeClr val="bg1"/>
                </a:solidFill>
                <a:latin typeface="AbcPrint" pitchFamily="2" charset="0"/>
              </a:rPr>
              <a:t>Function of Parts</a:t>
            </a:r>
            <a:endParaRPr lang="en-US" sz="2000" b="1" dirty="0">
              <a:solidFill>
                <a:schemeClr val="bg1"/>
              </a:solidFill>
              <a:latin typeface="AbcPrint" pitchFamily="2" charset="0"/>
            </a:endParaRPr>
          </a:p>
        </p:txBody>
      </p:sp>
      <p:sp>
        <p:nvSpPr>
          <p:cNvPr id="33" name="TextBox 32"/>
          <p:cNvSpPr txBox="1"/>
          <p:nvPr/>
        </p:nvSpPr>
        <p:spPr>
          <a:xfrm>
            <a:off x="7086600" y="3429000"/>
            <a:ext cx="1524000" cy="707886"/>
          </a:xfrm>
          <a:prstGeom prst="rect">
            <a:avLst/>
          </a:prstGeom>
          <a:noFill/>
        </p:spPr>
        <p:txBody>
          <a:bodyPr wrap="square" rtlCol="0">
            <a:spAutoFit/>
          </a:bodyPr>
          <a:lstStyle/>
          <a:p>
            <a:pPr algn="ctr"/>
            <a:r>
              <a:rPr lang="en-US" sz="2000" b="1" dirty="0" smtClean="0">
                <a:solidFill>
                  <a:schemeClr val="bg1"/>
                </a:solidFill>
                <a:latin typeface="AbcPrint" pitchFamily="2" charset="0"/>
              </a:rPr>
              <a:t>Computer Scientists</a:t>
            </a:r>
            <a:endParaRPr lang="en-US" sz="2000" b="1" dirty="0">
              <a:solidFill>
                <a:schemeClr val="bg1"/>
              </a:solidFill>
              <a:latin typeface="AbcPrint" pitchFamily="2" charset="0"/>
            </a:endParaRPr>
          </a:p>
        </p:txBody>
      </p:sp>
      <p:sp>
        <p:nvSpPr>
          <p:cNvPr id="26" name="Oval 25">
            <a:hlinkClick r:id="rId6" action="ppaction://hlinksldjump"/>
          </p:cNvPr>
          <p:cNvSpPr/>
          <p:nvPr/>
        </p:nvSpPr>
        <p:spPr>
          <a:xfrm>
            <a:off x="2057400" y="4419600"/>
            <a:ext cx="1371600" cy="1600200"/>
          </a:xfrm>
          <a:prstGeom prst="ellipse">
            <a:avLst/>
          </a:prstGeom>
          <a:solidFill>
            <a:schemeClr val="bg1"/>
          </a:solidFill>
          <a:ln>
            <a:no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7" name="Picture 11" descr="http://www.google.com/url?source=imglanding&amp;ct=img&amp;q=http://static2.consumerreportscdn.org/cro/cdn-resources/images/magazine-archive/2010/december/electronics/computers/computers/cr122k10-ep-computeropener.jpg&amp;sa=X&amp;ei=LMm_UOymGKf-0gHB1oCoCg&amp;ved=0CAkQ8wc4OA&amp;usg=AFQjCNHxhpb_tRqCfkiYHS2SXfAu6gxG-w"/>
          <p:cNvPicPr>
            <a:picLocks noChangeAspect="1" noChangeArrowheads="1"/>
          </p:cNvPicPr>
          <p:nvPr/>
        </p:nvPicPr>
        <p:blipFill>
          <a:blip r:embed="rId8" cstate="print">
            <a:grayscl/>
          </a:blip>
          <a:srcRect/>
          <a:stretch>
            <a:fillRect/>
          </a:stretch>
        </p:blipFill>
        <p:spPr bwMode="auto">
          <a:xfrm>
            <a:off x="2209800" y="2133600"/>
            <a:ext cx="1097280" cy="685800"/>
          </a:xfrm>
          <a:prstGeom prst="rect">
            <a:avLst/>
          </a:prstGeom>
          <a:noFill/>
        </p:spPr>
      </p:pic>
      <p:pic>
        <p:nvPicPr>
          <p:cNvPr id="28" name="Picture 8" descr="http://3.bp.blogspot.com/-QN3ZSPHXLZ0/T4yYmfD9PzI/AAAAAAACoXI/yb4zk1vEBuU/s320/coumputers+(3).jpg"/>
          <p:cNvPicPr>
            <a:picLocks noChangeAspect="1" noChangeArrowheads="1"/>
          </p:cNvPicPr>
          <p:nvPr/>
        </p:nvPicPr>
        <p:blipFill>
          <a:blip r:embed="rId9" cstate="print"/>
          <a:srcRect/>
          <a:stretch>
            <a:fillRect/>
          </a:stretch>
        </p:blipFill>
        <p:spPr bwMode="auto">
          <a:xfrm>
            <a:off x="3886200" y="1981200"/>
            <a:ext cx="1066800" cy="890111"/>
          </a:xfrm>
          <a:prstGeom prst="rect">
            <a:avLst/>
          </a:prstGeom>
          <a:noFill/>
          <a:effectLst/>
        </p:spPr>
      </p:pic>
      <p:pic>
        <p:nvPicPr>
          <p:cNvPr id="29" name="Picture 13" descr="http://www.google.com/url?source=imglanding&amp;ct=img&amp;q=http://i.istockimg.com/file_thumbview_approve/21654168/2/stock-illustration-21654168-computers-do-a-lot.jpg&amp;sa=X&amp;ei=es2_UJ2mJ4nu0gGU3ICYDw&amp;ved=0CAkQ8wc&amp;usg=AFQjCNGC7DLH9fFLmmUWHNhTnxddIVErdw"/>
          <p:cNvPicPr>
            <a:picLocks noChangeAspect="1" noChangeArrowheads="1"/>
          </p:cNvPicPr>
          <p:nvPr/>
        </p:nvPicPr>
        <p:blipFill>
          <a:blip r:embed="rId10" cstate="print">
            <a:grayscl/>
          </a:blip>
          <a:srcRect/>
          <a:stretch>
            <a:fillRect/>
          </a:stretch>
        </p:blipFill>
        <p:spPr bwMode="auto">
          <a:xfrm>
            <a:off x="5715000" y="1981200"/>
            <a:ext cx="914400" cy="914400"/>
          </a:xfrm>
          <a:prstGeom prst="rect">
            <a:avLst/>
          </a:prstGeom>
          <a:noFill/>
        </p:spPr>
      </p:pic>
      <p:pic>
        <p:nvPicPr>
          <p:cNvPr id="34" name="Picture 4" descr="Photo of Diverse Group of Adults Learning"/>
          <p:cNvPicPr>
            <a:picLocks noChangeAspect="1" noChangeArrowheads="1"/>
          </p:cNvPicPr>
          <p:nvPr/>
        </p:nvPicPr>
        <p:blipFill>
          <a:blip r:embed="rId11" cstate="print"/>
          <a:srcRect/>
          <a:stretch>
            <a:fillRect/>
          </a:stretch>
        </p:blipFill>
        <p:spPr bwMode="auto">
          <a:xfrm>
            <a:off x="7315200" y="1981200"/>
            <a:ext cx="1097820" cy="838200"/>
          </a:xfrm>
          <a:prstGeom prst="rect">
            <a:avLst/>
          </a:prstGeom>
          <a:noFill/>
          <a:effectLst>
            <a:outerShdw blurRad="50800" dist="50800" dir="2460000" algn="ctr" rotWithShape="0">
              <a:schemeClr val="accent1">
                <a:lumMod val="75000"/>
              </a:schemeClr>
            </a:outerShdw>
          </a:effectLst>
        </p:spPr>
      </p:pic>
      <p:pic>
        <p:nvPicPr>
          <p:cNvPr id="35" name="Picture 4"/>
          <p:cNvPicPr>
            <a:picLocks noChangeAspect="1" noChangeArrowheads="1"/>
          </p:cNvPicPr>
          <p:nvPr/>
        </p:nvPicPr>
        <p:blipFill>
          <a:blip r:embed="rId12" cstate="print"/>
          <a:srcRect/>
          <a:stretch>
            <a:fillRect/>
          </a:stretch>
        </p:blipFill>
        <p:spPr bwMode="auto">
          <a:xfrm>
            <a:off x="8534400" y="6248400"/>
            <a:ext cx="448733" cy="457200"/>
          </a:xfrm>
          <a:prstGeom prst="rect">
            <a:avLst/>
          </a:prstGeom>
          <a:noFill/>
          <a:ln w="9525">
            <a:noFill/>
            <a:miter lim="800000"/>
            <a:headEnd/>
            <a:tailEnd/>
          </a:ln>
          <a:effectLst/>
        </p:spPr>
      </p:pic>
      <p:sp>
        <p:nvSpPr>
          <p:cNvPr id="36" name="TextBox 35"/>
          <p:cNvSpPr txBox="1"/>
          <p:nvPr/>
        </p:nvSpPr>
        <p:spPr>
          <a:xfrm>
            <a:off x="1981200" y="6248400"/>
            <a:ext cx="1524000" cy="400110"/>
          </a:xfrm>
          <a:prstGeom prst="rect">
            <a:avLst/>
          </a:prstGeom>
          <a:noFill/>
        </p:spPr>
        <p:txBody>
          <a:bodyPr wrap="square" rtlCol="0">
            <a:spAutoFit/>
          </a:bodyPr>
          <a:lstStyle/>
          <a:p>
            <a:pPr algn="ctr"/>
            <a:r>
              <a:rPr lang="en-US" sz="2000" b="1" dirty="0" smtClean="0">
                <a:solidFill>
                  <a:schemeClr val="bg1"/>
                </a:solidFill>
                <a:latin typeface="AbcPrint" pitchFamily="2" charset="0"/>
              </a:rPr>
              <a:t>Free Play</a:t>
            </a:r>
            <a:endParaRPr lang="en-US" sz="2000" b="1" dirty="0">
              <a:solidFill>
                <a:schemeClr val="bg1"/>
              </a:solidFill>
              <a:latin typeface="AbcPrint" pitchFamily="2" charset="0"/>
            </a:endParaRPr>
          </a:p>
        </p:txBody>
      </p:sp>
      <p:sp>
        <p:nvSpPr>
          <p:cNvPr id="37" name="Rectangle 36"/>
          <p:cNvSpPr/>
          <p:nvPr/>
        </p:nvSpPr>
        <p:spPr>
          <a:xfrm>
            <a:off x="1905000" y="0"/>
            <a:ext cx="7239000" cy="838200"/>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ffectLst/>
            </a:endParaRPr>
          </a:p>
        </p:txBody>
      </p:sp>
      <p:sp>
        <p:nvSpPr>
          <p:cNvPr id="38" name="TextBox 37"/>
          <p:cNvSpPr txBox="1"/>
          <p:nvPr/>
        </p:nvSpPr>
        <p:spPr>
          <a:xfrm>
            <a:off x="2971800" y="304800"/>
            <a:ext cx="4495800" cy="369332"/>
          </a:xfrm>
          <a:prstGeom prst="rect">
            <a:avLst/>
          </a:prstGeom>
          <a:noFill/>
        </p:spPr>
        <p:txBody>
          <a:bodyPr wrap="square" rtlCol="0">
            <a:spAutoFit/>
          </a:bodyPr>
          <a:lstStyle/>
          <a:p>
            <a:r>
              <a:rPr lang="en-US" dirty="0" smtClean="0"/>
              <a:t>	</a:t>
            </a:r>
            <a:r>
              <a:rPr lang="en-US" b="1" dirty="0" smtClean="0"/>
              <a:t>  </a:t>
            </a:r>
            <a:r>
              <a:rPr lang="en-US" b="1" dirty="0" smtClean="0">
                <a:solidFill>
                  <a:schemeClr val="bg1"/>
                </a:solidFill>
                <a:latin typeface="AbcPrint" pitchFamily="2" charset="0"/>
              </a:rPr>
              <a:t>Welcome Back Ethan!</a:t>
            </a:r>
            <a:endParaRPr lang="en-US" b="1" dirty="0">
              <a:solidFill>
                <a:schemeClr val="bg1"/>
              </a:solidFill>
              <a:latin typeface="AbcPrint" pitchFamily="2" charset="0"/>
            </a:endParaRPr>
          </a:p>
        </p:txBody>
      </p:sp>
      <p:cxnSp>
        <p:nvCxnSpPr>
          <p:cNvPr id="39" name="Straight Connector 38"/>
          <p:cNvCxnSpPr/>
          <p:nvPr/>
        </p:nvCxnSpPr>
        <p:spPr>
          <a:xfrm>
            <a:off x="1828800" y="838200"/>
            <a:ext cx="7315200" cy="0"/>
          </a:xfrm>
          <a:prstGeom prst="line">
            <a:avLst/>
          </a:prstGeom>
        </p:spPr>
        <p:style>
          <a:lnRef idx="3">
            <a:schemeClr val="accent2"/>
          </a:lnRef>
          <a:fillRef idx="0">
            <a:schemeClr val="accent2"/>
          </a:fillRef>
          <a:effectRef idx="2">
            <a:schemeClr val="accent2"/>
          </a:effectRef>
          <a:fontRef idx="minor">
            <a:schemeClr val="tx1"/>
          </a:fontRef>
        </p:style>
      </p:cxnSp>
      <p:pic>
        <p:nvPicPr>
          <p:cNvPr id="2050" name="Picture 2" descr="http://www.beyondtodayllc.com/images/ComputerClipArt.jpg"/>
          <p:cNvPicPr>
            <a:picLocks noChangeAspect="1" noChangeArrowheads="1"/>
          </p:cNvPicPr>
          <p:nvPr/>
        </p:nvPicPr>
        <p:blipFill>
          <a:blip r:embed="rId13" cstate="print"/>
          <a:srcRect/>
          <a:stretch>
            <a:fillRect/>
          </a:stretch>
        </p:blipFill>
        <p:spPr bwMode="auto">
          <a:xfrm>
            <a:off x="2209801" y="4724401"/>
            <a:ext cx="990600" cy="990600"/>
          </a:xfrm>
          <a:prstGeom prst="rect">
            <a:avLst/>
          </a:prstGeom>
          <a:noFill/>
        </p:spPr>
      </p:pic>
      <p:grpSp>
        <p:nvGrpSpPr>
          <p:cNvPr id="40" name="Group 39"/>
          <p:cNvGrpSpPr/>
          <p:nvPr/>
        </p:nvGrpSpPr>
        <p:grpSpPr>
          <a:xfrm>
            <a:off x="3276600" y="228600"/>
            <a:ext cx="609600" cy="533400"/>
            <a:chOff x="7772400" y="228600"/>
            <a:chExt cx="935567" cy="990600"/>
          </a:xfrm>
        </p:grpSpPr>
        <p:sp>
          <p:nvSpPr>
            <p:cNvPr id="41" name="Oval 40"/>
            <p:cNvSpPr/>
            <p:nvPr/>
          </p:nvSpPr>
          <p:spPr>
            <a:xfrm>
              <a:off x="7772400" y="228600"/>
              <a:ext cx="935567" cy="990600"/>
            </a:xfrm>
            <a:prstGeom prst="ellipse">
              <a:avLst/>
            </a:prstGeom>
            <a:ln/>
            <a:effectLst>
              <a:glow rad="635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2" name="Picture 9"/>
            <p:cNvPicPr>
              <a:picLocks noChangeAspect="1" noChangeArrowheads="1"/>
            </p:cNvPicPr>
            <p:nvPr/>
          </p:nvPicPr>
          <p:blipFill>
            <a:blip r:embed="rId14" cstate="print"/>
            <a:srcRect/>
            <a:stretch>
              <a:fillRect/>
            </a:stretch>
          </p:blipFill>
          <p:spPr bwMode="auto">
            <a:xfrm>
              <a:off x="7924800" y="381000"/>
              <a:ext cx="605367" cy="669906"/>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7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a:off x="0" y="0"/>
            <a:ext cx="1981200" cy="6858000"/>
          </a:xfrm>
          <a:prstGeom prst="moon">
            <a:avLst>
              <a:gd name="adj" fmla="val 87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914400"/>
            <a:ext cx="1295400" cy="1371600"/>
          </a:xfrm>
          <a:prstGeom prst="ellipse">
            <a:avLst/>
          </a:prstGeom>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30" name="Picture 6" descr="http://bestclipartblog.com/clipart-pics/brain-clip-art-13.gif"/>
          <p:cNvPicPr>
            <a:picLocks noChangeAspect="1" noChangeArrowheads="1"/>
          </p:cNvPicPr>
          <p:nvPr/>
        </p:nvPicPr>
        <p:blipFill>
          <a:blip r:embed="rId3" cstate="print"/>
          <a:srcRect/>
          <a:stretch>
            <a:fillRect/>
          </a:stretch>
        </p:blipFill>
        <p:spPr bwMode="auto">
          <a:xfrm>
            <a:off x="533400" y="1219200"/>
            <a:ext cx="716643" cy="898477"/>
          </a:xfrm>
          <a:prstGeom prst="rect">
            <a:avLst/>
          </a:prstGeom>
          <a:noFill/>
        </p:spPr>
      </p:pic>
      <p:sp>
        <p:nvSpPr>
          <p:cNvPr id="11" name="TextBox 10"/>
          <p:cNvSpPr txBox="1"/>
          <p:nvPr/>
        </p:nvSpPr>
        <p:spPr>
          <a:xfrm>
            <a:off x="152400" y="2438400"/>
            <a:ext cx="1752600" cy="400110"/>
          </a:xfrm>
          <a:prstGeom prst="rect">
            <a:avLst/>
          </a:prstGeom>
          <a:noFill/>
        </p:spPr>
        <p:txBody>
          <a:bodyPr wrap="square" rtlCol="0">
            <a:spAutoFit/>
          </a:bodyPr>
          <a:lstStyle/>
          <a:p>
            <a:r>
              <a:rPr lang="en-US" sz="2000" u="sng" dirty="0" smtClean="0">
                <a:solidFill>
                  <a:schemeClr val="bg1"/>
                </a:solidFill>
              </a:rPr>
              <a:t>Your Progress</a:t>
            </a:r>
            <a:endParaRPr lang="en-US" sz="2000" u="sng" dirty="0">
              <a:solidFill>
                <a:schemeClr val="bg1"/>
              </a:solidFill>
            </a:endParaRPr>
          </a:p>
        </p:txBody>
      </p:sp>
      <p:pic>
        <p:nvPicPr>
          <p:cNvPr id="1032" name="Picture 8" descr="http://www.clker.com/cliparts/P/t/7/o/9/W/help-md.png"/>
          <p:cNvPicPr>
            <a:picLocks noChangeAspect="1" noChangeArrowheads="1"/>
          </p:cNvPicPr>
          <p:nvPr/>
        </p:nvPicPr>
        <p:blipFill>
          <a:blip r:embed="rId4" cstate="print"/>
          <a:srcRect/>
          <a:stretch>
            <a:fillRect/>
          </a:stretch>
        </p:blipFill>
        <p:spPr bwMode="auto">
          <a:xfrm>
            <a:off x="304800" y="5410200"/>
            <a:ext cx="990600" cy="990600"/>
          </a:xfrm>
          <a:prstGeom prst="rect">
            <a:avLst/>
          </a:prstGeom>
          <a:noFill/>
        </p:spPr>
      </p:pic>
      <p:sp>
        <p:nvSpPr>
          <p:cNvPr id="15" name="Oval 14"/>
          <p:cNvSpPr/>
          <p:nvPr/>
        </p:nvSpPr>
        <p:spPr>
          <a:xfrm>
            <a:off x="304800" y="3276600"/>
            <a:ext cx="1219200" cy="1295400"/>
          </a:xfrm>
          <a:prstGeom prst="ellipse">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304800" y="4724400"/>
            <a:ext cx="1524000" cy="400110"/>
          </a:xfrm>
          <a:prstGeom prst="rect">
            <a:avLst/>
          </a:prstGeom>
          <a:noFill/>
        </p:spPr>
        <p:txBody>
          <a:bodyPr wrap="square" rtlCol="0">
            <a:spAutoFit/>
          </a:bodyPr>
          <a:lstStyle/>
          <a:p>
            <a:r>
              <a:rPr lang="en-US" sz="2000" u="sng" dirty="0" smtClean="0">
                <a:solidFill>
                  <a:schemeClr val="bg1"/>
                </a:solidFill>
              </a:rPr>
              <a:t>Options</a:t>
            </a:r>
            <a:endParaRPr lang="en-US" sz="2000" u="sng" dirty="0">
              <a:solidFill>
                <a:schemeClr val="bg1"/>
              </a:solidFill>
            </a:endParaRPr>
          </a:p>
        </p:txBody>
      </p:sp>
      <p:sp>
        <p:nvSpPr>
          <p:cNvPr id="17" name="TextBox 16"/>
          <p:cNvSpPr txBox="1"/>
          <p:nvPr/>
        </p:nvSpPr>
        <p:spPr>
          <a:xfrm>
            <a:off x="533400" y="6488668"/>
            <a:ext cx="1524000" cy="400110"/>
          </a:xfrm>
          <a:prstGeom prst="rect">
            <a:avLst/>
          </a:prstGeom>
          <a:noFill/>
        </p:spPr>
        <p:txBody>
          <a:bodyPr wrap="square" rtlCol="0">
            <a:spAutoFit/>
          </a:bodyPr>
          <a:lstStyle/>
          <a:p>
            <a:r>
              <a:rPr lang="en-US" sz="2000" u="sng" dirty="0" smtClean="0">
                <a:solidFill>
                  <a:schemeClr val="bg1"/>
                </a:solidFill>
              </a:rPr>
              <a:t>Help</a:t>
            </a:r>
            <a:endParaRPr lang="en-US" sz="2000" u="sng" dirty="0">
              <a:solidFill>
                <a:schemeClr val="bg1"/>
              </a:solidFill>
            </a:endParaRPr>
          </a:p>
        </p:txBody>
      </p:sp>
      <p:pic>
        <p:nvPicPr>
          <p:cNvPr id="1034" name="Picture 10" descr="http://www.clker.com/cliparts/7/0/2/7/13319547951413883835Volume.svg.med.png"/>
          <p:cNvPicPr>
            <a:picLocks noChangeAspect="1" noChangeArrowheads="1"/>
          </p:cNvPicPr>
          <p:nvPr/>
        </p:nvPicPr>
        <p:blipFill>
          <a:blip r:embed="rId5" cstate="print"/>
          <a:srcRect/>
          <a:stretch>
            <a:fillRect/>
          </a:stretch>
        </p:blipFill>
        <p:spPr bwMode="auto">
          <a:xfrm>
            <a:off x="457200" y="3429000"/>
            <a:ext cx="990600" cy="990600"/>
          </a:xfrm>
          <a:prstGeom prst="rect">
            <a:avLst/>
          </a:prstGeom>
          <a:noFill/>
        </p:spPr>
      </p:pic>
      <p:sp>
        <p:nvSpPr>
          <p:cNvPr id="33" name="Oval 32">
            <a:hlinkClick r:id="rId6" action="ppaction://hlinksldjump"/>
          </p:cNvPr>
          <p:cNvSpPr/>
          <p:nvPr/>
        </p:nvSpPr>
        <p:spPr>
          <a:xfrm>
            <a:off x="2971800" y="1676400"/>
            <a:ext cx="1219200" cy="1295400"/>
          </a:xfrm>
          <a:prstGeom prst="ellipse">
            <a:avLst/>
          </a:prstGeom>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4" name="Oval 33">
            <a:hlinkClick r:id="rId6" action="ppaction://hlinksldjump"/>
          </p:cNvPr>
          <p:cNvSpPr/>
          <p:nvPr/>
        </p:nvSpPr>
        <p:spPr>
          <a:xfrm>
            <a:off x="4495800" y="3581400"/>
            <a:ext cx="1219200" cy="1295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6" name="Oval 35">
            <a:hlinkClick r:id="rId6" action="ppaction://hlinksldjump"/>
          </p:cNvPr>
          <p:cNvSpPr/>
          <p:nvPr/>
        </p:nvSpPr>
        <p:spPr>
          <a:xfrm>
            <a:off x="2971800" y="5410200"/>
            <a:ext cx="1219200" cy="1295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Oval 37">
            <a:hlinkClick r:id="rId6" action="ppaction://hlinksldjump"/>
          </p:cNvPr>
          <p:cNvSpPr/>
          <p:nvPr/>
        </p:nvSpPr>
        <p:spPr>
          <a:xfrm>
            <a:off x="2971800" y="3619500"/>
            <a:ext cx="1219200" cy="12192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Oval 40">
            <a:hlinkClick r:id="rId6" action="ppaction://hlinksldjump"/>
          </p:cNvPr>
          <p:cNvSpPr/>
          <p:nvPr/>
        </p:nvSpPr>
        <p:spPr>
          <a:xfrm>
            <a:off x="4495800" y="1676400"/>
            <a:ext cx="1219200" cy="1295400"/>
          </a:xfrm>
          <a:prstGeom prst="ellipse">
            <a:avLst/>
          </a:prstGeom>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Oval 41">
            <a:hlinkClick r:id="rId6" action="ppaction://hlinksldjump"/>
          </p:cNvPr>
          <p:cNvSpPr/>
          <p:nvPr/>
        </p:nvSpPr>
        <p:spPr>
          <a:xfrm>
            <a:off x="6019800" y="3581400"/>
            <a:ext cx="1219200" cy="1295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3" name="Oval 42">
            <a:hlinkClick r:id="rId6" action="ppaction://hlinksldjump"/>
          </p:cNvPr>
          <p:cNvSpPr/>
          <p:nvPr/>
        </p:nvSpPr>
        <p:spPr>
          <a:xfrm>
            <a:off x="5943600" y="1676400"/>
            <a:ext cx="1219200" cy="1295400"/>
          </a:xfrm>
          <a:prstGeom prst="ellipse">
            <a:avLst/>
          </a:prstGeom>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Oval 43">
            <a:hlinkClick r:id="rId6" action="ppaction://hlinksldjump"/>
          </p:cNvPr>
          <p:cNvSpPr/>
          <p:nvPr/>
        </p:nvSpPr>
        <p:spPr>
          <a:xfrm>
            <a:off x="6019800" y="5372100"/>
            <a:ext cx="1219200" cy="1295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5" name="Oval 44">
            <a:hlinkClick r:id="rId6" action="ppaction://hlinksldjump"/>
          </p:cNvPr>
          <p:cNvSpPr/>
          <p:nvPr/>
        </p:nvSpPr>
        <p:spPr>
          <a:xfrm>
            <a:off x="4495800" y="5372100"/>
            <a:ext cx="1219200" cy="1295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3" name="Picture 28"/>
          <p:cNvPicPr>
            <a:picLocks noChangeAspect="1" noChangeArrowheads="1"/>
          </p:cNvPicPr>
          <p:nvPr/>
        </p:nvPicPr>
        <p:blipFill>
          <a:blip r:embed="rId7" cstate="print"/>
          <a:srcRect/>
          <a:stretch>
            <a:fillRect/>
          </a:stretch>
        </p:blipFill>
        <p:spPr bwMode="auto">
          <a:xfrm>
            <a:off x="7924800" y="1600200"/>
            <a:ext cx="444500" cy="4724400"/>
          </a:xfrm>
          <a:prstGeom prst="rect">
            <a:avLst/>
          </a:prstGeom>
          <a:noFill/>
          <a:ln w="9525">
            <a:noFill/>
            <a:miter lim="800000"/>
            <a:headEnd/>
            <a:tailEnd/>
          </a:ln>
          <a:effectLst/>
        </p:spPr>
      </p:pic>
      <p:sp>
        <p:nvSpPr>
          <p:cNvPr id="58" name="TextBox 57"/>
          <p:cNvSpPr txBox="1"/>
          <p:nvPr/>
        </p:nvSpPr>
        <p:spPr>
          <a:xfrm>
            <a:off x="2133600" y="914400"/>
            <a:ext cx="6477000" cy="400110"/>
          </a:xfrm>
          <a:prstGeom prst="rect">
            <a:avLst/>
          </a:prstGeom>
          <a:noFill/>
        </p:spPr>
        <p:txBody>
          <a:bodyPr wrap="square" rtlCol="0">
            <a:spAutoFit/>
          </a:bodyPr>
          <a:lstStyle/>
          <a:p>
            <a:r>
              <a:rPr lang="en-US" sz="2000" b="1" dirty="0" smtClean="0">
                <a:solidFill>
                  <a:schemeClr val="bg1"/>
                </a:solidFill>
              </a:rPr>
              <a:t>Click the icons below to learn about each computer part:</a:t>
            </a:r>
            <a:endParaRPr lang="en-US" sz="2000" b="1" dirty="0">
              <a:solidFill>
                <a:schemeClr val="bg1"/>
              </a:solidFill>
            </a:endParaRPr>
          </a:p>
        </p:txBody>
      </p:sp>
      <p:pic>
        <p:nvPicPr>
          <p:cNvPr id="28675" name="Picture 3"/>
          <p:cNvPicPr>
            <a:picLocks noChangeAspect="1" noChangeArrowheads="1"/>
          </p:cNvPicPr>
          <p:nvPr/>
        </p:nvPicPr>
        <p:blipFill>
          <a:blip r:embed="rId8" cstate="print"/>
          <a:srcRect/>
          <a:stretch>
            <a:fillRect/>
          </a:stretch>
        </p:blipFill>
        <p:spPr bwMode="auto">
          <a:xfrm>
            <a:off x="3124200" y="1981200"/>
            <a:ext cx="914400" cy="759315"/>
          </a:xfrm>
          <a:prstGeom prst="rect">
            <a:avLst/>
          </a:prstGeom>
          <a:noFill/>
          <a:ln w="9525">
            <a:noFill/>
            <a:miter lim="800000"/>
            <a:headEnd/>
            <a:tailEnd/>
          </a:ln>
          <a:effectLst/>
        </p:spPr>
      </p:pic>
      <p:pic>
        <p:nvPicPr>
          <p:cNvPr id="28676" name="Picture 4"/>
          <p:cNvPicPr>
            <a:picLocks noChangeAspect="1" noChangeArrowheads="1"/>
          </p:cNvPicPr>
          <p:nvPr/>
        </p:nvPicPr>
        <p:blipFill>
          <a:blip r:embed="rId9" cstate="print"/>
          <a:srcRect/>
          <a:stretch>
            <a:fillRect/>
          </a:stretch>
        </p:blipFill>
        <p:spPr bwMode="auto">
          <a:xfrm>
            <a:off x="4572000" y="1905000"/>
            <a:ext cx="1073404" cy="821483"/>
          </a:xfrm>
          <a:prstGeom prst="rect">
            <a:avLst/>
          </a:prstGeom>
          <a:noFill/>
          <a:ln w="9525">
            <a:noFill/>
            <a:miter lim="800000"/>
            <a:headEnd/>
            <a:tailEnd/>
          </a:ln>
          <a:effectLst/>
        </p:spPr>
      </p:pic>
      <p:pic>
        <p:nvPicPr>
          <p:cNvPr id="28677" name="Picture 5"/>
          <p:cNvPicPr>
            <a:picLocks noChangeAspect="1" noChangeArrowheads="1"/>
          </p:cNvPicPr>
          <p:nvPr/>
        </p:nvPicPr>
        <p:blipFill>
          <a:blip r:embed="rId10" cstate="print"/>
          <a:srcRect/>
          <a:stretch>
            <a:fillRect/>
          </a:stretch>
        </p:blipFill>
        <p:spPr bwMode="auto">
          <a:xfrm>
            <a:off x="6033087" y="1752601"/>
            <a:ext cx="1212901" cy="990600"/>
          </a:xfrm>
          <a:prstGeom prst="rect">
            <a:avLst/>
          </a:prstGeom>
          <a:noFill/>
          <a:ln w="9525">
            <a:noFill/>
            <a:miter lim="800000"/>
            <a:headEnd/>
            <a:tailEnd/>
          </a:ln>
          <a:effectLst/>
        </p:spPr>
      </p:pic>
      <p:pic>
        <p:nvPicPr>
          <p:cNvPr id="28678" name="Picture 6"/>
          <p:cNvPicPr>
            <a:picLocks noChangeAspect="1" noChangeArrowheads="1"/>
          </p:cNvPicPr>
          <p:nvPr/>
        </p:nvPicPr>
        <p:blipFill>
          <a:blip r:embed="rId11" cstate="print">
            <a:duotone>
              <a:prstClr val="black"/>
              <a:schemeClr val="accent1">
                <a:tint val="45000"/>
                <a:satMod val="400000"/>
              </a:schemeClr>
            </a:duotone>
          </a:blip>
          <a:srcRect/>
          <a:stretch>
            <a:fillRect/>
          </a:stretch>
        </p:blipFill>
        <p:spPr bwMode="auto">
          <a:xfrm>
            <a:off x="3027906" y="3924300"/>
            <a:ext cx="1240338" cy="615950"/>
          </a:xfrm>
          <a:prstGeom prst="rect">
            <a:avLst/>
          </a:prstGeom>
          <a:noFill/>
          <a:ln w="9525">
            <a:noFill/>
            <a:miter lim="800000"/>
            <a:headEnd/>
            <a:tailEnd/>
          </a:ln>
          <a:effectLst/>
        </p:spPr>
      </p:pic>
      <p:pic>
        <p:nvPicPr>
          <p:cNvPr id="28679" name="Picture 7"/>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4683125" y="3695700"/>
            <a:ext cx="986632" cy="990600"/>
          </a:xfrm>
          <a:prstGeom prst="rect">
            <a:avLst/>
          </a:prstGeom>
          <a:noFill/>
          <a:ln w="9525">
            <a:noFill/>
            <a:miter lim="800000"/>
            <a:headEnd/>
            <a:tailEnd/>
          </a:ln>
          <a:effectLst/>
        </p:spPr>
      </p:pic>
      <p:pic>
        <p:nvPicPr>
          <p:cNvPr id="28680" name="Picture 8"/>
          <p:cNvPicPr>
            <a:picLocks noChangeAspect="1" noChangeArrowheads="1"/>
          </p:cNvPicPr>
          <p:nvPr/>
        </p:nvPicPr>
        <p:blipFill>
          <a:blip r:embed="rId13" cstate="print">
            <a:duotone>
              <a:schemeClr val="accent1">
                <a:shade val="45000"/>
                <a:satMod val="135000"/>
              </a:schemeClr>
              <a:prstClr val="white"/>
            </a:duotone>
          </a:blip>
          <a:srcRect/>
          <a:stretch>
            <a:fillRect/>
          </a:stretch>
        </p:blipFill>
        <p:spPr bwMode="auto">
          <a:xfrm>
            <a:off x="3124200" y="5600700"/>
            <a:ext cx="918372" cy="987840"/>
          </a:xfrm>
          <a:prstGeom prst="rect">
            <a:avLst/>
          </a:prstGeom>
          <a:noFill/>
          <a:ln w="9525">
            <a:noFill/>
            <a:miter lim="800000"/>
            <a:headEnd/>
            <a:tailEnd/>
          </a:ln>
          <a:effectLst/>
        </p:spPr>
      </p:pic>
      <p:pic>
        <p:nvPicPr>
          <p:cNvPr id="28681" name="Picture 9"/>
          <p:cNvPicPr>
            <a:picLocks noChangeAspect="1" noChangeArrowheads="1"/>
          </p:cNvPicPr>
          <p:nvPr/>
        </p:nvPicPr>
        <p:blipFill>
          <a:blip r:embed="rId14" cstate="print">
            <a:duotone>
              <a:prstClr val="black"/>
              <a:schemeClr val="accent1">
                <a:tint val="45000"/>
                <a:satMod val="400000"/>
              </a:schemeClr>
            </a:duotone>
          </a:blip>
          <a:srcRect/>
          <a:stretch>
            <a:fillRect/>
          </a:stretch>
        </p:blipFill>
        <p:spPr bwMode="auto">
          <a:xfrm>
            <a:off x="6172200" y="3728517"/>
            <a:ext cx="990600" cy="957783"/>
          </a:xfrm>
          <a:prstGeom prst="rect">
            <a:avLst/>
          </a:prstGeom>
          <a:noFill/>
          <a:ln w="9525">
            <a:noFill/>
            <a:miter lim="800000"/>
            <a:headEnd/>
            <a:tailEnd/>
          </a:ln>
          <a:effectLst/>
        </p:spPr>
      </p:pic>
      <p:pic>
        <p:nvPicPr>
          <p:cNvPr id="28682" name="Picture 10"/>
          <p:cNvPicPr>
            <a:picLocks noChangeAspect="1" noChangeArrowheads="1"/>
          </p:cNvPicPr>
          <p:nvPr/>
        </p:nvPicPr>
        <p:blipFill>
          <a:blip r:embed="rId15" cstate="print">
            <a:duotone>
              <a:prstClr val="black"/>
              <a:schemeClr val="accent1">
                <a:tint val="45000"/>
                <a:satMod val="400000"/>
              </a:schemeClr>
            </a:duotone>
          </a:blip>
          <a:srcRect/>
          <a:stretch>
            <a:fillRect/>
          </a:stretch>
        </p:blipFill>
        <p:spPr bwMode="auto">
          <a:xfrm>
            <a:off x="4572001" y="5600700"/>
            <a:ext cx="1163716" cy="873125"/>
          </a:xfrm>
          <a:prstGeom prst="rect">
            <a:avLst/>
          </a:prstGeom>
          <a:noFill/>
          <a:ln w="9525">
            <a:noFill/>
            <a:miter lim="800000"/>
            <a:headEnd/>
            <a:tailEnd/>
          </a:ln>
          <a:effectLst/>
        </p:spPr>
      </p:pic>
      <p:pic>
        <p:nvPicPr>
          <p:cNvPr id="28683" name="Picture 11"/>
          <p:cNvPicPr>
            <a:picLocks noChangeAspect="1" noChangeArrowheads="1"/>
          </p:cNvPicPr>
          <p:nvPr/>
        </p:nvPicPr>
        <p:blipFill>
          <a:blip r:embed="rId16" cstate="print">
            <a:duotone>
              <a:prstClr val="black"/>
              <a:schemeClr val="accent1">
                <a:tint val="45000"/>
                <a:satMod val="400000"/>
              </a:schemeClr>
            </a:duotone>
          </a:blip>
          <a:srcRect/>
          <a:stretch>
            <a:fillRect/>
          </a:stretch>
        </p:blipFill>
        <p:spPr bwMode="auto">
          <a:xfrm>
            <a:off x="5791200" y="5524500"/>
            <a:ext cx="1654175" cy="1025525"/>
          </a:xfrm>
          <a:prstGeom prst="rect">
            <a:avLst/>
          </a:prstGeom>
          <a:noFill/>
          <a:ln w="9525">
            <a:noFill/>
            <a:miter lim="800000"/>
            <a:headEnd/>
            <a:tailEnd/>
          </a:ln>
          <a:effectLst/>
        </p:spPr>
      </p:pic>
      <p:pic>
        <p:nvPicPr>
          <p:cNvPr id="25606" name="Picture 6" descr="Cursor Hand  Clip Art"/>
          <p:cNvPicPr>
            <a:picLocks noChangeAspect="1" noChangeArrowheads="1"/>
          </p:cNvPicPr>
          <p:nvPr/>
        </p:nvPicPr>
        <p:blipFill>
          <a:blip r:embed="rId17" cstate="print"/>
          <a:srcRect/>
          <a:stretch>
            <a:fillRect/>
          </a:stretch>
        </p:blipFill>
        <p:spPr bwMode="auto">
          <a:xfrm rot="1954615">
            <a:off x="4341819" y="2679790"/>
            <a:ext cx="540388" cy="718116"/>
          </a:xfrm>
          <a:prstGeom prst="rect">
            <a:avLst/>
          </a:prstGeom>
          <a:noFill/>
        </p:spPr>
      </p:pic>
      <p:sp>
        <p:nvSpPr>
          <p:cNvPr id="46" name="TextBox 45"/>
          <p:cNvSpPr txBox="1"/>
          <p:nvPr/>
        </p:nvSpPr>
        <p:spPr>
          <a:xfrm>
            <a:off x="4800600" y="3048000"/>
            <a:ext cx="1600200" cy="400110"/>
          </a:xfrm>
          <a:prstGeom prst="rect">
            <a:avLst/>
          </a:prstGeom>
          <a:noFill/>
        </p:spPr>
        <p:txBody>
          <a:bodyPr wrap="square" rtlCol="0">
            <a:spAutoFit/>
          </a:bodyPr>
          <a:lstStyle/>
          <a:p>
            <a:r>
              <a:rPr lang="en-US" sz="2000" b="1" dirty="0" smtClean="0">
                <a:solidFill>
                  <a:schemeClr val="bg1"/>
                </a:solidFill>
              </a:rPr>
              <a:t>Mouse</a:t>
            </a:r>
            <a:endParaRPr lang="en-US" sz="2000" b="1" dirty="0">
              <a:solidFill>
                <a:schemeClr val="bg1"/>
              </a:solidFill>
            </a:endParaRPr>
          </a:p>
        </p:txBody>
      </p:sp>
      <p:sp>
        <p:nvSpPr>
          <p:cNvPr id="50" name="Rectangle 49"/>
          <p:cNvSpPr/>
          <p:nvPr/>
        </p:nvSpPr>
        <p:spPr>
          <a:xfrm>
            <a:off x="1905000" y="0"/>
            <a:ext cx="7239000" cy="762000"/>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ffectLst/>
            </a:endParaRPr>
          </a:p>
        </p:txBody>
      </p:sp>
      <p:sp>
        <p:nvSpPr>
          <p:cNvPr id="51" name="Rectangle 50"/>
          <p:cNvSpPr/>
          <p:nvPr/>
        </p:nvSpPr>
        <p:spPr>
          <a:xfrm>
            <a:off x="1447800" y="0"/>
            <a:ext cx="457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447800" y="6629400"/>
            <a:ext cx="457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905000" y="0"/>
            <a:ext cx="3868110" cy="707886"/>
          </a:xfrm>
          <a:prstGeom prst="rect">
            <a:avLst/>
          </a:prstGeom>
          <a:noFill/>
        </p:spPr>
        <p:txBody>
          <a:bodyPr wrap="none" lIns="91440" tIns="45720" rIns="91440" bIns="45720">
            <a:spAutoFit/>
          </a:bodyPr>
          <a:lstStyle/>
          <a:p>
            <a:pPr algn="ctr"/>
            <a:r>
              <a:rPr lang="en-US" sz="4000" b="1" cap="none" spc="200" dirty="0" smtClean="0">
                <a:ln w="29210">
                  <a:solidFill>
                    <a:srgbClr val="FFFF00"/>
                  </a:solidFill>
                </a:ln>
                <a:solidFill>
                  <a:schemeClr val="accent3">
                    <a:satMod val="200000"/>
                    <a:alpha val="50000"/>
                  </a:schemeClr>
                </a:solidFill>
                <a:effectLst>
                  <a:innerShdw blurRad="50800" dist="50800" dir="8100000">
                    <a:srgbClr val="7D7D7D">
                      <a:alpha val="73000"/>
                    </a:srgbClr>
                  </a:innerShdw>
                </a:effectLst>
              </a:rPr>
              <a:t>Computer Parts</a:t>
            </a:r>
            <a:endParaRPr lang="en-US" sz="4000" b="1" cap="none" spc="200" dirty="0">
              <a:ln w="29210">
                <a:solidFill>
                  <a:srgbClr val="FFFF00"/>
                </a:solidFill>
              </a:ln>
              <a:solidFill>
                <a:schemeClr val="accent3">
                  <a:satMod val="200000"/>
                  <a:alpha val="50000"/>
                </a:schemeClr>
              </a:solidFill>
              <a:effectLst>
                <a:innerShdw blurRad="50800" dist="50800" dir="8100000">
                  <a:srgbClr val="7D7D7D">
                    <a:alpha val="73000"/>
                  </a:srgbClr>
                </a:innerShdw>
              </a:effectLst>
            </a:endParaRPr>
          </a:p>
        </p:txBody>
      </p:sp>
      <p:pic>
        <p:nvPicPr>
          <p:cNvPr id="60" name="Picture 59" descr="705-logo.png">
            <a:hlinkClick r:id="rId18" action="ppaction://hlinksldjump"/>
          </p:cNvPr>
          <p:cNvPicPr>
            <a:picLocks noChangeAspect="1"/>
          </p:cNvPicPr>
          <p:nvPr/>
        </p:nvPicPr>
        <p:blipFill>
          <a:blip r:embed="rId19" cstate="print"/>
          <a:stretch>
            <a:fillRect/>
          </a:stretch>
        </p:blipFill>
        <p:spPr>
          <a:xfrm>
            <a:off x="8001000" y="6251076"/>
            <a:ext cx="1143000" cy="606924"/>
          </a:xfrm>
          <a:prstGeom prst="rect">
            <a:avLst/>
          </a:prstGeom>
        </p:spPr>
      </p:pic>
      <p:cxnSp>
        <p:nvCxnSpPr>
          <p:cNvPr id="61" name="Straight Connector 60"/>
          <p:cNvCxnSpPr/>
          <p:nvPr/>
        </p:nvCxnSpPr>
        <p:spPr>
          <a:xfrm>
            <a:off x="1828800" y="762000"/>
            <a:ext cx="73152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662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5851 -0.18104 C -0.24792 -0.17618 -0.23803 -0.16139 -0.23021 -0.15098 C -0.22744 -0.14728 -0.21893 -0.14589 -0.21893 -0.14589 C -0.2158 -0.14173 -0.21198 -0.13572 -0.20764 -0.13318 C -0.19271 -0.12439 -0.20035 -0.13272 -0.18872 -0.12324 C -0.18108 -0.11699 -0.16858 -0.10173 -0.16042 -0.09803 C -0.15053 -0.07884 -0.13907 -0.06405 -0.12275 -0.05549 C -0.12084 -0.05295 -0.11858 -0.05087 -0.11702 -0.04786 C -0.11598 -0.04555 -0.1165 -0.04208 -0.11511 -0.04023 C -0.11198 -0.03607 -0.10764 -0.03352 -0.10382 -0.03029 C -0.10157 -0.02821 -0.10035 -0.02474 -0.09809 -0.02266 C -0.09723 -0.02196 -0.08768 -0.01803 -0.08681 -0.0178 C -0.06945 -0.00208 -0.0882 -0.01711 -0.0415 -0.01017 C -0.03316 -0.00902 -0.02553 -0.00092 -0.01702 2.25434E-6 C -0.01129 0.00069 -0.00573 2.25434E-6 5E-6 2.25434E-6 " pathEditMode="relative" ptsTypes="ffffffffffffffA">
                                      <p:cBhvr>
                                        <p:cTn id="6" dur="2000" fill="hold"/>
                                        <p:tgtEl>
                                          <p:spTgt spid="25606"/>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7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a:off x="0" y="0"/>
            <a:ext cx="1981200" cy="6858000"/>
          </a:xfrm>
          <a:prstGeom prst="moon">
            <a:avLst>
              <a:gd name="adj" fmla="val 87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914400"/>
            <a:ext cx="1295400" cy="1371600"/>
          </a:xfrm>
          <a:prstGeom prst="ellipse">
            <a:avLst/>
          </a:prstGeom>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30" name="Picture 6" descr="http://bestclipartblog.com/clipart-pics/brain-clip-art-13.gif"/>
          <p:cNvPicPr>
            <a:picLocks noChangeAspect="1" noChangeArrowheads="1"/>
          </p:cNvPicPr>
          <p:nvPr/>
        </p:nvPicPr>
        <p:blipFill>
          <a:blip r:embed="rId3" cstate="print"/>
          <a:srcRect/>
          <a:stretch>
            <a:fillRect/>
          </a:stretch>
        </p:blipFill>
        <p:spPr bwMode="auto">
          <a:xfrm>
            <a:off x="533400" y="1219200"/>
            <a:ext cx="716643" cy="898477"/>
          </a:xfrm>
          <a:prstGeom prst="rect">
            <a:avLst/>
          </a:prstGeom>
          <a:noFill/>
        </p:spPr>
      </p:pic>
      <p:sp>
        <p:nvSpPr>
          <p:cNvPr id="11" name="TextBox 10"/>
          <p:cNvSpPr txBox="1"/>
          <p:nvPr/>
        </p:nvSpPr>
        <p:spPr>
          <a:xfrm>
            <a:off x="152400" y="2438400"/>
            <a:ext cx="1828800" cy="400110"/>
          </a:xfrm>
          <a:prstGeom prst="rect">
            <a:avLst/>
          </a:prstGeom>
          <a:noFill/>
        </p:spPr>
        <p:txBody>
          <a:bodyPr wrap="square" rtlCol="0">
            <a:spAutoFit/>
          </a:bodyPr>
          <a:lstStyle/>
          <a:p>
            <a:r>
              <a:rPr lang="en-US" sz="2000" u="sng" dirty="0" smtClean="0">
                <a:solidFill>
                  <a:schemeClr val="bg1"/>
                </a:solidFill>
              </a:rPr>
              <a:t>Your Progress</a:t>
            </a:r>
            <a:endParaRPr lang="en-US" sz="2000" u="sng" dirty="0">
              <a:solidFill>
                <a:schemeClr val="bg1"/>
              </a:solidFill>
            </a:endParaRPr>
          </a:p>
        </p:txBody>
      </p:sp>
      <p:pic>
        <p:nvPicPr>
          <p:cNvPr id="1032" name="Picture 8" descr="http://www.clker.com/cliparts/P/t/7/o/9/W/help-md.png"/>
          <p:cNvPicPr>
            <a:picLocks noChangeAspect="1" noChangeArrowheads="1"/>
          </p:cNvPicPr>
          <p:nvPr/>
        </p:nvPicPr>
        <p:blipFill>
          <a:blip r:embed="rId4" cstate="print"/>
          <a:srcRect/>
          <a:stretch>
            <a:fillRect/>
          </a:stretch>
        </p:blipFill>
        <p:spPr bwMode="auto">
          <a:xfrm>
            <a:off x="304800" y="5410200"/>
            <a:ext cx="990600" cy="990600"/>
          </a:xfrm>
          <a:prstGeom prst="rect">
            <a:avLst/>
          </a:prstGeom>
          <a:noFill/>
        </p:spPr>
      </p:pic>
      <p:sp>
        <p:nvSpPr>
          <p:cNvPr id="15" name="Oval 14"/>
          <p:cNvSpPr/>
          <p:nvPr/>
        </p:nvSpPr>
        <p:spPr>
          <a:xfrm>
            <a:off x="304800" y="3276600"/>
            <a:ext cx="1219200" cy="1295400"/>
          </a:xfrm>
          <a:prstGeom prst="ellipse">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457200" y="4724400"/>
            <a:ext cx="1524000" cy="400110"/>
          </a:xfrm>
          <a:prstGeom prst="rect">
            <a:avLst/>
          </a:prstGeom>
          <a:noFill/>
        </p:spPr>
        <p:txBody>
          <a:bodyPr wrap="square" rtlCol="0">
            <a:spAutoFit/>
          </a:bodyPr>
          <a:lstStyle/>
          <a:p>
            <a:r>
              <a:rPr lang="en-US" sz="2000" u="sng" dirty="0" smtClean="0">
                <a:solidFill>
                  <a:schemeClr val="bg1"/>
                </a:solidFill>
              </a:rPr>
              <a:t>Option</a:t>
            </a:r>
            <a:r>
              <a:rPr lang="en-US" u="sng" dirty="0" smtClean="0">
                <a:solidFill>
                  <a:schemeClr val="bg1"/>
                </a:solidFill>
              </a:rPr>
              <a:t>s</a:t>
            </a:r>
            <a:endParaRPr lang="en-US" u="sng" dirty="0">
              <a:solidFill>
                <a:schemeClr val="bg1"/>
              </a:solidFill>
            </a:endParaRPr>
          </a:p>
        </p:txBody>
      </p:sp>
      <p:sp>
        <p:nvSpPr>
          <p:cNvPr id="17" name="TextBox 16"/>
          <p:cNvSpPr txBox="1"/>
          <p:nvPr/>
        </p:nvSpPr>
        <p:spPr>
          <a:xfrm>
            <a:off x="533400" y="6488668"/>
            <a:ext cx="1524000" cy="400110"/>
          </a:xfrm>
          <a:prstGeom prst="rect">
            <a:avLst/>
          </a:prstGeom>
          <a:noFill/>
        </p:spPr>
        <p:txBody>
          <a:bodyPr wrap="square" rtlCol="0">
            <a:spAutoFit/>
          </a:bodyPr>
          <a:lstStyle/>
          <a:p>
            <a:r>
              <a:rPr lang="en-US" sz="2000" u="sng" dirty="0" smtClean="0">
                <a:solidFill>
                  <a:schemeClr val="bg1"/>
                </a:solidFill>
              </a:rPr>
              <a:t>Help</a:t>
            </a:r>
            <a:endParaRPr lang="en-US" sz="2000" u="sng" dirty="0">
              <a:solidFill>
                <a:schemeClr val="bg1"/>
              </a:solidFill>
            </a:endParaRPr>
          </a:p>
        </p:txBody>
      </p:sp>
      <p:pic>
        <p:nvPicPr>
          <p:cNvPr id="1034" name="Picture 10" descr="http://www.clker.com/cliparts/7/0/2/7/13319547951413883835Volume.svg.med.png"/>
          <p:cNvPicPr>
            <a:picLocks noChangeAspect="1" noChangeArrowheads="1"/>
          </p:cNvPicPr>
          <p:nvPr/>
        </p:nvPicPr>
        <p:blipFill>
          <a:blip r:embed="rId5" cstate="print"/>
          <a:srcRect/>
          <a:stretch>
            <a:fillRect/>
          </a:stretch>
        </p:blipFill>
        <p:spPr bwMode="auto">
          <a:xfrm>
            <a:off x="457200" y="3429000"/>
            <a:ext cx="990600" cy="990600"/>
          </a:xfrm>
          <a:prstGeom prst="rect">
            <a:avLst/>
          </a:prstGeom>
          <a:noFill/>
        </p:spPr>
      </p:pic>
      <p:sp>
        <p:nvSpPr>
          <p:cNvPr id="28" name="TextBox 27"/>
          <p:cNvSpPr txBox="1"/>
          <p:nvPr/>
        </p:nvSpPr>
        <p:spPr>
          <a:xfrm>
            <a:off x="1981200" y="381000"/>
            <a:ext cx="5715000" cy="5786199"/>
          </a:xfrm>
          <a:prstGeom prst="rect">
            <a:avLst/>
          </a:prstGeom>
          <a:noFill/>
        </p:spPr>
        <p:txBody>
          <a:bodyPr wrap="square" rtlCol="0">
            <a:spAutoFit/>
          </a:bodyPr>
          <a:lstStyle/>
          <a:p>
            <a:pPr algn="ctr"/>
            <a:endParaRPr lang="en-US" sz="3600" b="1" dirty="0" smtClean="0">
              <a:solidFill>
                <a:schemeClr val="bg1"/>
              </a:solidFill>
              <a:latin typeface="AbcPrint" pitchFamily="2" charset="0"/>
            </a:endParaRPr>
          </a:p>
          <a:p>
            <a:endParaRPr lang="en-US" sz="1600" b="1" dirty="0">
              <a:solidFill>
                <a:schemeClr val="bg1"/>
              </a:solidFill>
              <a:latin typeface="AbcPrint" pitchFamily="2" charset="0"/>
            </a:endParaRPr>
          </a:p>
          <a:p>
            <a:endParaRPr lang="en-US" sz="2400" b="1" dirty="0" smtClean="0">
              <a:solidFill>
                <a:schemeClr val="bg1"/>
              </a:solidFill>
              <a:latin typeface="Arial" pitchFamily="34" charset="0"/>
              <a:cs typeface="Arial" pitchFamily="34" charset="0"/>
            </a:endParaRPr>
          </a:p>
          <a:p>
            <a:pPr>
              <a:buFont typeface="Wingdings" pitchFamily="2" charset="2"/>
              <a:buChar char="q"/>
            </a:pPr>
            <a:r>
              <a:rPr lang="en-US" sz="2400" b="1" dirty="0" smtClean="0">
                <a:solidFill>
                  <a:srgbClr val="FFFF00"/>
                </a:solidFill>
                <a:latin typeface="Arial" pitchFamily="34" charset="0"/>
                <a:cs typeface="Arial" pitchFamily="34" charset="0"/>
              </a:rPr>
              <a:t>Learn about the mouse</a:t>
            </a:r>
          </a:p>
          <a:p>
            <a:pPr>
              <a:buFont typeface="Wingdings" pitchFamily="2" charset="2"/>
              <a:buChar char="q"/>
            </a:pPr>
            <a:endParaRPr lang="en-US" sz="2400" b="1" dirty="0">
              <a:solidFill>
                <a:schemeClr val="bg1"/>
              </a:solidFill>
              <a:latin typeface="Arial" pitchFamily="34" charset="0"/>
              <a:cs typeface="Arial" pitchFamily="34" charset="0"/>
            </a:endParaRPr>
          </a:p>
          <a:p>
            <a:pPr>
              <a:buFont typeface="Wingdings" pitchFamily="2" charset="2"/>
              <a:buChar char="q"/>
            </a:pPr>
            <a:r>
              <a:rPr lang="en-US" sz="2400" b="1" dirty="0" smtClean="0">
                <a:solidFill>
                  <a:schemeClr val="bg1"/>
                </a:solidFill>
                <a:latin typeface="Arial" pitchFamily="34" charset="0"/>
                <a:cs typeface="Arial" pitchFamily="34" charset="0"/>
              </a:rPr>
              <a:t>Activity 1: Images of the mouse</a:t>
            </a:r>
          </a:p>
          <a:p>
            <a:pPr>
              <a:buFont typeface="Wingdings" pitchFamily="2" charset="2"/>
              <a:buChar char="q"/>
            </a:pPr>
            <a:endParaRPr lang="en-US" sz="2400" b="1" dirty="0" smtClean="0">
              <a:solidFill>
                <a:schemeClr val="bg1"/>
              </a:solidFill>
              <a:latin typeface="Arial" pitchFamily="34" charset="0"/>
              <a:cs typeface="Arial" pitchFamily="34" charset="0"/>
            </a:endParaRPr>
          </a:p>
          <a:p>
            <a:pPr>
              <a:buFont typeface="Wingdings" pitchFamily="2" charset="2"/>
              <a:buChar char="q"/>
            </a:pPr>
            <a:r>
              <a:rPr lang="en-US" sz="2400" b="1" dirty="0" smtClean="0">
                <a:solidFill>
                  <a:schemeClr val="bg1"/>
                </a:solidFill>
                <a:latin typeface="Arial" pitchFamily="34" charset="0"/>
                <a:cs typeface="Arial" pitchFamily="34" charset="0"/>
              </a:rPr>
              <a:t>Activity 2: Find the Parts</a:t>
            </a:r>
          </a:p>
          <a:p>
            <a:pPr>
              <a:buFont typeface="Wingdings" pitchFamily="2" charset="2"/>
              <a:buChar char="q"/>
            </a:pPr>
            <a:endParaRPr lang="en-US" sz="2400" b="1" dirty="0">
              <a:solidFill>
                <a:schemeClr val="bg1"/>
              </a:solidFill>
              <a:latin typeface="Arial" pitchFamily="34" charset="0"/>
              <a:cs typeface="Arial" pitchFamily="34" charset="0"/>
            </a:endParaRPr>
          </a:p>
          <a:p>
            <a:pPr>
              <a:buFont typeface="Wingdings" pitchFamily="2" charset="2"/>
              <a:buChar char="q"/>
            </a:pPr>
            <a:r>
              <a:rPr lang="en-US" sz="2400" b="1" dirty="0" smtClean="0">
                <a:solidFill>
                  <a:schemeClr val="bg1"/>
                </a:solidFill>
                <a:latin typeface="Arial" pitchFamily="34" charset="0"/>
                <a:cs typeface="Arial" pitchFamily="34" charset="0"/>
              </a:rPr>
              <a:t>Activity 2: Function Sort</a:t>
            </a:r>
          </a:p>
          <a:p>
            <a:endParaRPr lang="en-US" sz="1400" b="1" dirty="0">
              <a:solidFill>
                <a:schemeClr val="bg1"/>
              </a:solidFill>
              <a:latin typeface="AbcPrint" pitchFamily="2" charset="0"/>
            </a:endParaRPr>
          </a:p>
          <a:p>
            <a:endParaRPr lang="en-US" sz="1400" b="1" dirty="0" smtClean="0">
              <a:solidFill>
                <a:schemeClr val="bg1"/>
              </a:solidFill>
              <a:latin typeface="AbcPrint" pitchFamily="2" charset="0"/>
            </a:endParaRPr>
          </a:p>
          <a:p>
            <a:r>
              <a:rPr lang="en-US" sz="1400" b="1" dirty="0">
                <a:solidFill>
                  <a:schemeClr val="bg1"/>
                </a:solidFill>
                <a:latin typeface="AbcPrint" pitchFamily="2" charset="0"/>
              </a:rPr>
              <a:t> </a:t>
            </a:r>
            <a:r>
              <a:rPr lang="en-US" sz="1400" b="1" dirty="0" smtClean="0">
                <a:solidFill>
                  <a:schemeClr val="bg1"/>
                </a:solidFill>
                <a:latin typeface="AbcPrint" pitchFamily="2" charset="0"/>
              </a:rPr>
              <a:t>  </a:t>
            </a:r>
          </a:p>
          <a:p>
            <a:endParaRPr lang="en-US" sz="1400" b="1" dirty="0" smtClean="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a:solidFill>
                <a:schemeClr val="bg1"/>
              </a:solidFill>
              <a:latin typeface="AbcPrint" pitchFamily="2" charset="0"/>
            </a:endParaRPr>
          </a:p>
        </p:txBody>
      </p:sp>
      <p:sp>
        <p:nvSpPr>
          <p:cNvPr id="22" name="Rectangle 21"/>
          <p:cNvSpPr/>
          <p:nvPr/>
        </p:nvSpPr>
        <p:spPr>
          <a:xfrm>
            <a:off x="1905000" y="0"/>
            <a:ext cx="7239000" cy="762000"/>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ffectLst/>
            </a:endParaRPr>
          </a:p>
        </p:txBody>
      </p:sp>
      <p:sp>
        <p:nvSpPr>
          <p:cNvPr id="23" name="Rectangle 22"/>
          <p:cNvSpPr/>
          <p:nvPr/>
        </p:nvSpPr>
        <p:spPr>
          <a:xfrm>
            <a:off x="1905000" y="0"/>
            <a:ext cx="3868110" cy="707886"/>
          </a:xfrm>
          <a:prstGeom prst="rect">
            <a:avLst/>
          </a:prstGeom>
          <a:noFill/>
        </p:spPr>
        <p:txBody>
          <a:bodyPr wrap="none" lIns="91440" tIns="45720" rIns="91440" bIns="45720">
            <a:spAutoFit/>
          </a:bodyPr>
          <a:lstStyle/>
          <a:p>
            <a:pPr algn="ctr"/>
            <a:r>
              <a:rPr lang="en-US" sz="4000" b="1" cap="none" spc="200" dirty="0" smtClean="0">
                <a:ln w="29210">
                  <a:solidFill>
                    <a:srgbClr val="FFFF00"/>
                  </a:solidFill>
                </a:ln>
                <a:solidFill>
                  <a:schemeClr val="accent3">
                    <a:satMod val="200000"/>
                    <a:alpha val="50000"/>
                  </a:schemeClr>
                </a:solidFill>
                <a:effectLst>
                  <a:innerShdw blurRad="50800" dist="50800" dir="8100000">
                    <a:srgbClr val="7D7D7D">
                      <a:alpha val="73000"/>
                    </a:srgbClr>
                  </a:innerShdw>
                </a:effectLst>
              </a:rPr>
              <a:t>Computer Parts</a:t>
            </a:r>
            <a:endParaRPr lang="en-US" sz="4000" b="1" cap="none" spc="200" dirty="0">
              <a:ln w="29210">
                <a:solidFill>
                  <a:srgbClr val="FFFF00"/>
                </a:solidFill>
              </a:ln>
              <a:solidFill>
                <a:schemeClr val="accent3">
                  <a:satMod val="200000"/>
                  <a:alpha val="50000"/>
                </a:schemeClr>
              </a:solidFill>
              <a:effectLst>
                <a:innerShdw blurRad="50800" dist="50800" dir="8100000">
                  <a:srgbClr val="7D7D7D">
                    <a:alpha val="73000"/>
                  </a:srgbClr>
                </a:innerShdw>
              </a:effectLst>
            </a:endParaRPr>
          </a:p>
        </p:txBody>
      </p:sp>
      <p:sp>
        <p:nvSpPr>
          <p:cNvPr id="24" name="Rectangle 23"/>
          <p:cNvSpPr/>
          <p:nvPr/>
        </p:nvSpPr>
        <p:spPr>
          <a:xfrm>
            <a:off x="1905000" y="6248400"/>
            <a:ext cx="7239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705-logo.png">
            <a:hlinkClick r:id="rId6" action="ppaction://hlinksldjump"/>
          </p:cNvPr>
          <p:cNvPicPr>
            <a:picLocks noChangeAspect="1"/>
          </p:cNvPicPr>
          <p:nvPr/>
        </p:nvPicPr>
        <p:blipFill>
          <a:blip r:embed="rId7" cstate="print"/>
          <a:stretch>
            <a:fillRect/>
          </a:stretch>
        </p:blipFill>
        <p:spPr>
          <a:xfrm>
            <a:off x="8001000" y="6251076"/>
            <a:ext cx="1143000" cy="606924"/>
          </a:xfrm>
          <a:prstGeom prst="rect">
            <a:avLst/>
          </a:prstGeom>
        </p:spPr>
      </p:pic>
      <p:cxnSp>
        <p:nvCxnSpPr>
          <p:cNvPr id="29" name="Straight Connector 28"/>
          <p:cNvCxnSpPr/>
          <p:nvPr/>
        </p:nvCxnSpPr>
        <p:spPr>
          <a:xfrm>
            <a:off x="1828800" y="762000"/>
            <a:ext cx="7315200" cy="0"/>
          </a:xfrm>
          <a:prstGeom prst="line">
            <a:avLst/>
          </a:prstGeom>
        </p:spPr>
        <p:style>
          <a:lnRef idx="3">
            <a:schemeClr val="accent2"/>
          </a:lnRef>
          <a:fillRef idx="0">
            <a:schemeClr val="accent2"/>
          </a:fillRef>
          <a:effectRef idx="2">
            <a:schemeClr val="accent2"/>
          </a:effectRef>
          <a:fontRef idx="minor">
            <a:schemeClr val="tx1"/>
          </a:fontRef>
        </p:style>
      </p:cxnSp>
      <p:pic>
        <p:nvPicPr>
          <p:cNvPr id="30" name="Picture 6" descr="Cursor Hand  Clip Art"/>
          <p:cNvPicPr>
            <a:picLocks noChangeAspect="1" noChangeArrowheads="1"/>
          </p:cNvPicPr>
          <p:nvPr/>
        </p:nvPicPr>
        <p:blipFill>
          <a:blip r:embed="rId8" cstate="print"/>
          <a:srcRect/>
          <a:stretch>
            <a:fillRect/>
          </a:stretch>
        </p:blipFill>
        <p:spPr bwMode="auto">
          <a:xfrm rot="1954615">
            <a:off x="1827217" y="1612990"/>
            <a:ext cx="540388" cy="7181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5851 -0.18104 C -0.24792 -0.17618 -0.23803 -0.16139 -0.23021 -0.15098 C -0.22744 -0.14728 -0.21893 -0.14589 -0.21893 -0.14589 C -0.2158 -0.14173 -0.21198 -0.13572 -0.20764 -0.13318 C -0.19271 -0.12439 -0.20035 -0.13272 -0.18872 -0.12324 C -0.18108 -0.11699 -0.16858 -0.10173 -0.16042 -0.09803 C -0.15053 -0.07884 -0.13907 -0.06405 -0.12275 -0.05549 C -0.12084 -0.05295 -0.11858 -0.05087 -0.11702 -0.04786 C -0.11598 -0.04555 -0.1165 -0.04208 -0.11511 -0.04023 C -0.11198 -0.03607 -0.10764 -0.03352 -0.10382 -0.03029 C -0.10157 -0.02821 -0.10035 -0.02474 -0.09809 -0.02266 C -0.09723 -0.02196 -0.08768 -0.01803 -0.08681 -0.0178 C -0.06945 -0.00208 -0.0882 -0.01711 -0.0415 -0.01017 C -0.03316 -0.00902 -0.02553 -0.00092 -0.01702 2.25434E-6 C -0.01129 0.00069 -0.00573 2.25434E-6 5E-6 2.25434E-6 " pathEditMode="relative" ptsTypes="ffffffffffffffA">
                                      <p:cBhvr>
                                        <p:cTn id="6" dur="2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7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a:off x="0" y="0"/>
            <a:ext cx="1981200" cy="6858000"/>
          </a:xfrm>
          <a:prstGeom prst="moon">
            <a:avLst>
              <a:gd name="adj" fmla="val 87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914400"/>
            <a:ext cx="1295400" cy="1371600"/>
          </a:xfrm>
          <a:prstGeom prst="ellipse">
            <a:avLst/>
          </a:prstGeom>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30" name="Picture 6" descr="http://bestclipartblog.com/clipart-pics/brain-clip-art-13.gif"/>
          <p:cNvPicPr>
            <a:picLocks noChangeAspect="1" noChangeArrowheads="1"/>
          </p:cNvPicPr>
          <p:nvPr/>
        </p:nvPicPr>
        <p:blipFill>
          <a:blip r:embed="rId3" cstate="print"/>
          <a:srcRect/>
          <a:stretch>
            <a:fillRect/>
          </a:stretch>
        </p:blipFill>
        <p:spPr bwMode="auto">
          <a:xfrm>
            <a:off x="533400" y="1219200"/>
            <a:ext cx="716643" cy="898477"/>
          </a:xfrm>
          <a:prstGeom prst="rect">
            <a:avLst/>
          </a:prstGeom>
          <a:noFill/>
        </p:spPr>
      </p:pic>
      <p:sp>
        <p:nvSpPr>
          <p:cNvPr id="11" name="TextBox 10"/>
          <p:cNvSpPr txBox="1"/>
          <p:nvPr/>
        </p:nvSpPr>
        <p:spPr>
          <a:xfrm>
            <a:off x="152400" y="2438400"/>
            <a:ext cx="1752600" cy="400110"/>
          </a:xfrm>
          <a:prstGeom prst="rect">
            <a:avLst/>
          </a:prstGeom>
          <a:noFill/>
        </p:spPr>
        <p:txBody>
          <a:bodyPr wrap="square" rtlCol="0">
            <a:spAutoFit/>
          </a:bodyPr>
          <a:lstStyle/>
          <a:p>
            <a:r>
              <a:rPr lang="en-US" sz="2000" u="sng" dirty="0" smtClean="0">
                <a:solidFill>
                  <a:schemeClr val="bg1"/>
                </a:solidFill>
              </a:rPr>
              <a:t>Your Progress</a:t>
            </a:r>
            <a:endParaRPr lang="en-US" sz="2000" u="sng" dirty="0">
              <a:solidFill>
                <a:schemeClr val="bg1"/>
              </a:solidFill>
            </a:endParaRPr>
          </a:p>
        </p:txBody>
      </p:sp>
      <p:pic>
        <p:nvPicPr>
          <p:cNvPr id="1032" name="Picture 8" descr="http://www.clker.com/cliparts/P/t/7/o/9/W/help-md.png"/>
          <p:cNvPicPr>
            <a:picLocks noChangeAspect="1" noChangeArrowheads="1"/>
          </p:cNvPicPr>
          <p:nvPr/>
        </p:nvPicPr>
        <p:blipFill>
          <a:blip r:embed="rId4" cstate="print"/>
          <a:srcRect/>
          <a:stretch>
            <a:fillRect/>
          </a:stretch>
        </p:blipFill>
        <p:spPr bwMode="auto">
          <a:xfrm>
            <a:off x="304800" y="5410200"/>
            <a:ext cx="990600" cy="990600"/>
          </a:xfrm>
          <a:prstGeom prst="rect">
            <a:avLst/>
          </a:prstGeom>
          <a:noFill/>
        </p:spPr>
      </p:pic>
      <p:sp>
        <p:nvSpPr>
          <p:cNvPr id="15" name="Oval 14"/>
          <p:cNvSpPr/>
          <p:nvPr/>
        </p:nvSpPr>
        <p:spPr>
          <a:xfrm>
            <a:off x="304800" y="3276600"/>
            <a:ext cx="1219200" cy="1295400"/>
          </a:xfrm>
          <a:prstGeom prst="ellipse">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304800" y="4800600"/>
            <a:ext cx="1524000" cy="400110"/>
          </a:xfrm>
          <a:prstGeom prst="rect">
            <a:avLst/>
          </a:prstGeom>
          <a:noFill/>
        </p:spPr>
        <p:txBody>
          <a:bodyPr wrap="square" rtlCol="0">
            <a:spAutoFit/>
          </a:bodyPr>
          <a:lstStyle/>
          <a:p>
            <a:r>
              <a:rPr lang="en-US" sz="2000" u="sng" dirty="0" smtClean="0">
                <a:solidFill>
                  <a:schemeClr val="bg1"/>
                </a:solidFill>
              </a:rPr>
              <a:t>Options</a:t>
            </a:r>
            <a:endParaRPr lang="en-US" sz="2000" u="sng" dirty="0">
              <a:solidFill>
                <a:schemeClr val="bg1"/>
              </a:solidFill>
            </a:endParaRPr>
          </a:p>
        </p:txBody>
      </p:sp>
      <p:sp>
        <p:nvSpPr>
          <p:cNvPr id="17" name="TextBox 16"/>
          <p:cNvSpPr txBox="1"/>
          <p:nvPr/>
        </p:nvSpPr>
        <p:spPr>
          <a:xfrm>
            <a:off x="533400" y="6488668"/>
            <a:ext cx="1524000" cy="400110"/>
          </a:xfrm>
          <a:prstGeom prst="rect">
            <a:avLst/>
          </a:prstGeom>
          <a:noFill/>
        </p:spPr>
        <p:txBody>
          <a:bodyPr wrap="square" rtlCol="0">
            <a:spAutoFit/>
          </a:bodyPr>
          <a:lstStyle/>
          <a:p>
            <a:r>
              <a:rPr lang="en-US" sz="2000" u="sng" dirty="0" smtClean="0">
                <a:solidFill>
                  <a:schemeClr val="bg1"/>
                </a:solidFill>
              </a:rPr>
              <a:t>Help</a:t>
            </a:r>
            <a:endParaRPr lang="en-US" sz="2000" u="sng" dirty="0">
              <a:solidFill>
                <a:schemeClr val="bg1"/>
              </a:solidFill>
            </a:endParaRPr>
          </a:p>
        </p:txBody>
      </p:sp>
      <p:pic>
        <p:nvPicPr>
          <p:cNvPr id="1034" name="Picture 10" descr="http://www.clker.com/cliparts/7/0/2/7/13319547951413883835Volume.svg.med.png"/>
          <p:cNvPicPr>
            <a:picLocks noChangeAspect="1" noChangeArrowheads="1"/>
          </p:cNvPicPr>
          <p:nvPr/>
        </p:nvPicPr>
        <p:blipFill>
          <a:blip r:embed="rId5" cstate="print"/>
          <a:srcRect/>
          <a:stretch>
            <a:fillRect/>
          </a:stretch>
        </p:blipFill>
        <p:spPr bwMode="auto">
          <a:xfrm>
            <a:off x="457200" y="3429000"/>
            <a:ext cx="990600" cy="990600"/>
          </a:xfrm>
          <a:prstGeom prst="rect">
            <a:avLst/>
          </a:prstGeom>
          <a:noFill/>
        </p:spPr>
      </p:pic>
      <p:sp>
        <p:nvSpPr>
          <p:cNvPr id="28" name="TextBox 27"/>
          <p:cNvSpPr txBox="1"/>
          <p:nvPr/>
        </p:nvSpPr>
        <p:spPr>
          <a:xfrm>
            <a:off x="2057400" y="228600"/>
            <a:ext cx="6400800" cy="4493538"/>
          </a:xfrm>
          <a:prstGeom prst="rect">
            <a:avLst/>
          </a:prstGeom>
          <a:noFill/>
        </p:spPr>
        <p:txBody>
          <a:bodyPr wrap="square" rtlCol="0">
            <a:spAutoFit/>
          </a:bodyPr>
          <a:lstStyle/>
          <a:p>
            <a:endParaRPr lang="en-US" sz="3600" b="1" dirty="0" smtClean="0">
              <a:solidFill>
                <a:srgbClr val="FFFF00"/>
              </a:solidFill>
              <a:latin typeface="AbcPrint" pitchFamily="2" charset="0"/>
            </a:endParaRPr>
          </a:p>
          <a:p>
            <a:endParaRPr lang="en-US" sz="3600" b="1" dirty="0" smtClean="0">
              <a:solidFill>
                <a:schemeClr val="bg1"/>
              </a:solidFill>
              <a:latin typeface="AbcPrint" pitchFamily="2" charset="0"/>
            </a:endParaRPr>
          </a:p>
          <a:p>
            <a:endParaRPr lang="en-US" sz="1600" b="1" dirty="0">
              <a:solidFill>
                <a:schemeClr val="bg1"/>
              </a:solidFill>
              <a:latin typeface="AbcPrint" pitchFamily="2" charset="0"/>
            </a:endParaRPr>
          </a:p>
          <a:p>
            <a:endParaRPr lang="en-US" sz="2400" b="1" dirty="0" smtClean="0">
              <a:solidFill>
                <a:schemeClr val="bg1"/>
              </a:solidFill>
              <a:latin typeface="AbcPrint" pitchFamily="2" charset="0"/>
            </a:endParaRPr>
          </a:p>
          <a:p>
            <a:endParaRPr lang="en-US" sz="2400" b="1" dirty="0" smtClean="0">
              <a:solidFill>
                <a:schemeClr val="bg1"/>
              </a:solidFill>
              <a:latin typeface="AbcPrint" pitchFamily="2" charset="0"/>
            </a:endParaRPr>
          </a:p>
          <a:p>
            <a:endParaRPr lang="en-US" sz="2400" b="1" dirty="0">
              <a:solidFill>
                <a:schemeClr val="bg1"/>
              </a:solidFill>
              <a:latin typeface="AbcPrint" pitchFamily="2" charset="0"/>
            </a:endParaRPr>
          </a:p>
          <a:p>
            <a:endParaRPr lang="en-US" sz="1400" b="1" dirty="0">
              <a:solidFill>
                <a:schemeClr val="bg1"/>
              </a:solidFill>
              <a:latin typeface="AbcPrint" pitchFamily="2" charset="0"/>
            </a:endParaRPr>
          </a:p>
          <a:p>
            <a:endParaRPr lang="en-US" sz="1400" b="1" dirty="0" smtClean="0">
              <a:solidFill>
                <a:schemeClr val="bg1"/>
              </a:solidFill>
              <a:latin typeface="AbcPrint" pitchFamily="2" charset="0"/>
            </a:endParaRPr>
          </a:p>
          <a:p>
            <a:r>
              <a:rPr lang="en-US" sz="1400" b="1" dirty="0">
                <a:solidFill>
                  <a:schemeClr val="bg1"/>
                </a:solidFill>
                <a:latin typeface="AbcPrint" pitchFamily="2" charset="0"/>
              </a:rPr>
              <a:t> </a:t>
            </a:r>
            <a:r>
              <a:rPr lang="en-US" sz="1400" b="1" dirty="0" smtClean="0">
                <a:solidFill>
                  <a:schemeClr val="bg1"/>
                </a:solidFill>
                <a:latin typeface="AbcPrint" pitchFamily="2" charset="0"/>
              </a:rPr>
              <a:t>  </a:t>
            </a:r>
          </a:p>
          <a:p>
            <a:endParaRPr lang="en-US" sz="1400" b="1" dirty="0" smtClean="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a:solidFill>
                <a:schemeClr val="bg1"/>
              </a:solidFill>
              <a:latin typeface="AbcPrint" pitchFamily="2" charset="0"/>
            </a:endParaRPr>
          </a:p>
        </p:txBody>
      </p:sp>
      <p:pic>
        <p:nvPicPr>
          <p:cNvPr id="30726" name="Picture 6"/>
          <p:cNvPicPr>
            <a:picLocks noChangeAspect="1" noChangeArrowheads="1"/>
          </p:cNvPicPr>
          <p:nvPr/>
        </p:nvPicPr>
        <p:blipFill>
          <a:blip r:embed="rId6" cstate="print"/>
          <a:srcRect/>
          <a:stretch>
            <a:fillRect/>
          </a:stretch>
        </p:blipFill>
        <p:spPr bwMode="auto">
          <a:xfrm>
            <a:off x="1981200" y="1066800"/>
            <a:ext cx="6172200" cy="3876577"/>
          </a:xfrm>
          <a:prstGeom prst="rect">
            <a:avLst/>
          </a:prstGeom>
          <a:noFill/>
          <a:ln w="9525">
            <a:noFill/>
            <a:miter lim="800000"/>
            <a:headEnd/>
            <a:tailEnd/>
          </a:ln>
          <a:effectLst/>
        </p:spPr>
      </p:pic>
      <p:sp>
        <p:nvSpPr>
          <p:cNvPr id="52" name="TextBox 51"/>
          <p:cNvSpPr txBox="1"/>
          <p:nvPr/>
        </p:nvSpPr>
        <p:spPr>
          <a:xfrm>
            <a:off x="2057400" y="2133600"/>
            <a:ext cx="6781800" cy="1046440"/>
          </a:xfrm>
          <a:prstGeom prst="rect">
            <a:avLst/>
          </a:prstGeom>
          <a:noFill/>
        </p:spPr>
        <p:txBody>
          <a:bodyPr wrap="square" rtlCol="0">
            <a:spAutoFit/>
          </a:bodyPr>
          <a:lstStyle/>
          <a:p>
            <a:r>
              <a:rPr lang="en-US" sz="2000" dirty="0" smtClean="0">
                <a:solidFill>
                  <a:schemeClr val="bg1"/>
                </a:solidFill>
              </a:rPr>
              <a:t> </a:t>
            </a:r>
          </a:p>
          <a:p>
            <a:endParaRPr lang="en-US" sz="1400" dirty="0" smtClean="0"/>
          </a:p>
          <a:p>
            <a:endParaRPr lang="en-US" sz="1400" dirty="0" smtClean="0"/>
          </a:p>
          <a:p>
            <a:endParaRPr lang="en-US" sz="1400" dirty="0" smtClean="0"/>
          </a:p>
        </p:txBody>
      </p:sp>
      <p:sp>
        <p:nvSpPr>
          <p:cNvPr id="68" name="TextBox 67"/>
          <p:cNvSpPr txBox="1"/>
          <p:nvPr/>
        </p:nvSpPr>
        <p:spPr>
          <a:xfrm>
            <a:off x="2286000" y="6056293"/>
            <a:ext cx="5867400" cy="738664"/>
          </a:xfrm>
          <a:prstGeom prst="rect">
            <a:avLst/>
          </a:prstGeom>
          <a:noFill/>
        </p:spPr>
        <p:txBody>
          <a:bodyPr wrap="square" rtlCol="0">
            <a:spAutoFit/>
          </a:bodyPr>
          <a:lstStyle/>
          <a:p>
            <a:endParaRPr lang="en-US" sz="1400" dirty="0" smtClean="0"/>
          </a:p>
          <a:p>
            <a:endParaRPr lang="en-US" sz="1400" dirty="0" smtClean="0"/>
          </a:p>
          <a:p>
            <a:endParaRPr lang="en-US" sz="1400" dirty="0" smtClean="0"/>
          </a:p>
        </p:txBody>
      </p:sp>
      <p:pic>
        <p:nvPicPr>
          <p:cNvPr id="31" name="Picture 2" descr="http://clipartist.info/openclipart.org/2011/Sept/September/25-Sunday/magnifying_glass-555px.png"/>
          <p:cNvPicPr>
            <a:picLocks noChangeAspect="1" noChangeArrowheads="1"/>
          </p:cNvPicPr>
          <p:nvPr/>
        </p:nvPicPr>
        <p:blipFill>
          <a:blip r:embed="rId7" cstate="print"/>
          <a:srcRect/>
          <a:stretch>
            <a:fillRect/>
          </a:stretch>
        </p:blipFill>
        <p:spPr bwMode="auto">
          <a:xfrm rot="17695348">
            <a:off x="6714399" y="2642116"/>
            <a:ext cx="1296726" cy="1855038"/>
          </a:xfrm>
          <a:prstGeom prst="rect">
            <a:avLst/>
          </a:prstGeom>
          <a:noFill/>
        </p:spPr>
      </p:pic>
      <p:sp>
        <p:nvSpPr>
          <p:cNvPr id="33" name="Rectangle 32"/>
          <p:cNvSpPr/>
          <p:nvPr/>
        </p:nvSpPr>
        <p:spPr>
          <a:xfrm>
            <a:off x="1905000" y="0"/>
            <a:ext cx="72390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447800" y="0"/>
            <a:ext cx="457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47800" y="6629400"/>
            <a:ext cx="457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362200" y="5181600"/>
            <a:ext cx="5943600" cy="707886"/>
          </a:xfrm>
          <a:prstGeom prst="rect">
            <a:avLst/>
          </a:prstGeom>
        </p:spPr>
        <p:txBody>
          <a:bodyPr wrap="square">
            <a:spAutoFit/>
          </a:bodyPr>
          <a:lstStyle/>
          <a:p>
            <a:pPr>
              <a:buFont typeface="Arial" pitchFamily="34" charset="0"/>
              <a:buChar char="•"/>
            </a:pPr>
            <a:r>
              <a:rPr lang="en-US" sz="2000" dirty="0" smtClean="0">
                <a:solidFill>
                  <a:schemeClr val="bg1"/>
                </a:solidFill>
              </a:rPr>
              <a:t>A mouse is something you push along your desktop to make a cursor (pointing device) move on your screen. </a:t>
            </a:r>
          </a:p>
        </p:txBody>
      </p:sp>
      <p:sp>
        <p:nvSpPr>
          <p:cNvPr id="42" name="TextBox 41"/>
          <p:cNvSpPr txBox="1"/>
          <p:nvPr/>
        </p:nvSpPr>
        <p:spPr>
          <a:xfrm>
            <a:off x="8001000" y="2768934"/>
            <a:ext cx="165074" cy="369332"/>
          </a:xfrm>
          <a:prstGeom prst="rect">
            <a:avLst/>
          </a:prstGeom>
          <a:noFill/>
        </p:spPr>
        <p:txBody>
          <a:bodyPr wrap="none" rtlCol="0">
            <a:spAutoFit/>
          </a:bodyPr>
          <a:lstStyle/>
          <a:p>
            <a:endParaRPr lang="en-US" b="1" dirty="0">
              <a:solidFill>
                <a:schemeClr val="bg1"/>
              </a:solidFill>
            </a:endParaRPr>
          </a:p>
        </p:txBody>
      </p:sp>
      <p:sp>
        <p:nvSpPr>
          <p:cNvPr id="45" name="Rectangle 44"/>
          <p:cNvSpPr/>
          <p:nvPr/>
        </p:nvSpPr>
        <p:spPr>
          <a:xfrm>
            <a:off x="1981200" y="0"/>
            <a:ext cx="4724400" cy="769441"/>
          </a:xfrm>
          <a:prstGeom prst="rect">
            <a:avLst/>
          </a:prstGeom>
        </p:spPr>
        <p:txBody>
          <a:bodyPr wrap="square">
            <a:spAutoFit/>
          </a:bodyPr>
          <a:lstStyle/>
          <a:p>
            <a:pPr algn="ctr"/>
            <a:r>
              <a:rPr lang="en-US" sz="4400" b="1" spc="200" dirty="0" smtClean="0">
                <a:ln w="29210">
                  <a:solidFill>
                    <a:srgbClr val="FFFF00"/>
                  </a:solidFill>
                </a:ln>
                <a:solidFill>
                  <a:srgbClr val="FFFF00">
                    <a:alpha val="50000"/>
                  </a:srgbClr>
                </a:solidFill>
                <a:effectLst>
                  <a:innerShdw blurRad="50800" dist="50800" dir="8100000">
                    <a:srgbClr val="7D7D7D">
                      <a:alpha val="73000"/>
                    </a:srgbClr>
                  </a:innerShdw>
                </a:effectLst>
              </a:rPr>
              <a:t>What is a mouse?</a:t>
            </a:r>
            <a:endParaRPr lang="en-US" sz="4400" b="1" spc="200" dirty="0">
              <a:ln w="29210">
                <a:solidFill>
                  <a:srgbClr val="FFFF00"/>
                </a:solidFill>
              </a:ln>
              <a:solidFill>
                <a:srgbClr val="FFFF00">
                  <a:alpha val="50000"/>
                </a:srgbClr>
              </a:solidFill>
              <a:effectLst>
                <a:innerShdw blurRad="50800" dist="50800" dir="8100000">
                  <a:srgbClr val="7D7D7D">
                    <a:alpha val="73000"/>
                  </a:srgbClr>
                </a:innerShdw>
              </a:effectLst>
            </a:endParaRPr>
          </a:p>
        </p:txBody>
      </p:sp>
      <p:sp>
        <p:nvSpPr>
          <p:cNvPr id="46" name="Rectangle 45"/>
          <p:cNvSpPr/>
          <p:nvPr/>
        </p:nvSpPr>
        <p:spPr>
          <a:xfrm>
            <a:off x="1905000" y="6096000"/>
            <a:ext cx="7239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705-logo.png">
            <a:hlinkClick r:id="rId8" action="ppaction://hlinksldjump"/>
          </p:cNvPr>
          <p:cNvPicPr>
            <a:picLocks noChangeAspect="1"/>
          </p:cNvPicPr>
          <p:nvPr/>
        </p:nvPicPr>
        <p:blipFill>
          <a:blip r:embed="rId9" cstate="print"/>
          <a:stretch>
            <a:fillRect/>
          </a:stretch>
        </p:blipFill>
        <p:spPr>
          <a:xfrm>
            <a:off x="8001000" y="6251076"/>
            <a:ext cx="1143000" cy="606924"/>
          </a:xfrm>
          <a:prstGeom prst="rect">
            <a:avLst/>
          </a:prstGeom>
        </p:spPr>
      </p:pic>
      <p:grpSp>
        <p:nvGrpSpPr>
          <p:cNvPr id="57" name="Group 36"/>
          <p:cNvGrpSpPr/>
          <p:nvPr/>
        </p:nvGrpSpPr>
        <p:grpSpPr>
          <a:xfrm>
            <a:off x="2057400" y="6172200"/>
            <a:ext cx="685800" cy="965742"/>
            <a:chOff x="4712801" y="2122579"/>
            <a:chExt cx="976503" cy="1375109"/>
          </a:xfrm>
        </p:grpSpPr>
        <p:pic>
          <p:nvPicPr>
            <p:cNvPr id="59" name="Picture 4">
              <a:hlinkClick r:id="rId10" action="ppaction://hlinksldjump"/>
            </p:cNvPr>
            <p:cNvPicPr>
              <a:picLocks noChangeAspect="1" noChangeArrowheads="1"/>
            </p:cNvPicPr>
            <p:nvPr/>
          </p:nvPicPr>
          <p:blipFill>
            <a:blip r:embed="rId11" cstate="print"/>
            <a:srcRect/>
            <a:stretch>
              <a:fillRect/>
            </a:stretch>
          </p:blipFill>
          <p:spPr bwMode="auto">
            <a:xfrm>
              <a:off x="4712801" y="2122579"/>
              <a:ext cx="976503" cy="747323"/>
            </a:xfrm>
            <a:prstGeom prst="rect">
              <a:avLst/>
            </a:prstGeom>
            <a:noFill/>
            <a:ln w="9525">
              <a:noFill/>
              <a:miter lim="800000"/>
              <a:headEnd/>
              <a:tailEnd/>
            </a:ln>
            <a:effectLst/>
          </p:spPr>
        </p:pic>
        <p:sp>
          <p:nvSpPr>
            <p:cNvPr id="60" name="TextBox 59"/>
            <p:cNvSpPr txBox="1"/>
            <p:nvPr/>
          </p:nvSpPr>
          <p:spPr>
            <a:xfrm>
              <a:off x="4724400" y="2971800"/>
              <a:ext cx="263036" cy="525888"/>
            </a:xfrm>
            <a:prstGeom prst="rect">
              <a:avLst/>
            </a:prstGeom>
            <a:noFill/>
          </p:spPr>
          <p:txBody>
            <a:bodyPr wrap="none" rtlCol="0">
              <a:spAutoFit/>
            </a:bodyPr>
            <a:lstStyle/>
            <a:p>
              <a:endParaRPr lang="en-US" b="1" dirty="0">
                <a:solidFill>
                  <a:schemeClr val="bg1"/>
                </a:solidFill>
              </a:endParaRPr>
            </a:p>
          </p:txBody>
        </p:sp>
      </p:grpSp>
      <p:sp>
        <p:nvSpPr>
          <p:cNvPr id="66" name="Up Arrow 65">
            <a:hlinkClick r:id="" action="ppaction://hlinkshowjump?jump=nextslide"/>
          </p:cNvPr>
          <p:cNvSpPr/>
          <p:nvPr/>
        </p:nvSpPr>
        <p:spPr>
          <a:xfrm rot="5400000">
            <a:off x="6629400" y="6324600"/>
            <a:ext cx="609600" cy="457200"/>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2" name="Rectangle 71"/>
          <p:cNvSpPr/>
          <p:nvPr/>
        </p:nvSpPr>
        <p:spPr>
          <a:xfrm>
            <a:off x="4343400" y="6248400"/>
            <a:ext cx="2024465" cy="369332"/>
          </a:xfrm>
          <a:prstGeom prst="rect">
            <a:avLst/>
          </a:prstGeom>
        </p:spPr>
        <p:txBody>
          <a:bodyPr wrap="none">
            <a:spAutoFit/>
          </a:bodyPr>
          <a:lstStyle/>
          <a:p>
            <a:r>
              <a:rPr lang="fr-FR" dirty="0" smtClean="0">
                <a:solidFill>
                  <a:srgbClr val="FFFF00"/>
                </a:solidFill>
              </a:rPr>
              <a:t>Page   1</a:t>
            </a:r>
            <a:r>
              <a:rPr lang="fr-FR" dirty="0" smtClean="0"/>
              <a:t>  </a:t>
            </a:r>
            <a:r>
              <a:rPr lang="fr-FR" dirty="0" smtClean="0">
                <a:solidFill>
                  <a:schemeClr val="bg1">
                    <a:lumMod val="50000"/>
                  </a:schemeClr>
                </a:solidFill>
              </a:rPr>
              <a:t>2</a:t>
            </a:r>
            <a:r>
              <a:rPr lang="fr-FR" dirty="0" smtClean="0"/>
              <a:t>  </a:t>
            </a:r>
            <a:r>
              <a:rPr lang="fr-FR" dirty="0" smtClean="0">
                <a:solidFill>
                  <a:schemeClr val="bg2">
                    <a:lumMod val="50000"/>
                  </a:schemeClr>
                </a:solidFill>
              </a:rPr>
              <a:t>3  4  5 ...</a:t>
            </a:r>
            <a:endParaRPr lang="en-US" dirty="0">
              <a:solidFill>
                <a:schemeClr val="bg2">
                  <a:lumMod val="50000"/>
                </a:schemeClr>
              </a:solidFill>
            </a:endParaRPr>
          </a:p>
        </p:txBody>
      </p:sp>
      <p:cxnSp>
        <p:nvCxnSpPr>
          <p:cNvPr id="73" name="Straight Connector 72"/>
          <p:cNvCxnSpPr/>
          <p:nvPr/>
        </p:nvCxnSpPr>
        <p:spPr>
          <a:xfrm>
            <a:off x="1828800" y="685800"/>
            <a:ext cx="73152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662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additive="base">
                                        <p:cTn id="7" dur="500" fill="hold"/>
                                        <p:tgtEl>
                                          <p:spTgt spid="30726"/>
                                        </p:tgtEl>
                                        <p:attrNameLst>
                                          <p:attrName>ppt_x</p:attrName>
                                        </p:attrNameLst>
                                      </p:cBhvr>
                                      <p:tavLst>
                                        <p:tav tm="0">
                                          <p:val>
                                            <p:strVal val="#ppt_x"/>
                                          </p:val>
                                        </p:tav>
                                        <p:tav tm="100000">
                                          <p:val>
                                            <p:strVal val="#ppt_x"/>
                                          </p:val>
                                        </p:tav>
                                      </p:tavLst>
                                    </p:anim>
                                    <p:anim calcmode="lin" valueType="num">
                                      <p:cBhvr additive="base">
                                        <p:cTn id="8" dur="500" fill="hold"/>
                                        <p:tgtEl>
                                          <p:spTgt spid="30726"/>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500"/>
                            </p:stCondLst>
                            <p:childTnLst>
                              <p:par>
                                <p:cTn id="12" presetID="27" presetClass="entr" presetSubtype="0" fill="hold" nodeType="afterEffect">
                                  <p:stCondLst>
                                    <p:cond delay="0"/>
                                  </p:stCondLst>
                                  <p:iterate type="wd">
                                    <p:tmPct val="50000"/>
                                  </p:iterate>
                                  <p:childTnLst>
                                    <p:set>
                                      <p:cBhvr>
                                        <p:cTn id="13" dur="1" fill="hold">
                                          <p:stCondLst>
                                            <p:cond delay="0"/>
                                          </p:stCondLst>
                                        </p:cTn>
                                        <p:tgtEl>
                                          <p:spTgt spid="38">
                                            <p:txEl>
                                              <p:pRg st="0" end="0"/>
                                            </p:txEl>
                                          </p:spTgt>
                                        </p:tgtEl>
                                        <p:attrNameLst>
                                          <p:attrName>style.visibility</p:attrName>
                                        </p:attrNameLst>
                                      </p:cBhvr>
                                      <p:to>
                                        <p:strVal val="visible"/>
                                      </p:to>
                                    </p:set>
                                    <p:anim calcmode="discrete" valueType="clr">
                                      <p:cBhvr override="childStyle">
                                        <p:cTn id="14" dur="500"/>
                                        <p:tgtEl>
                                          <p:spTgt spid="38">
                                            <p:txEl>
                                              <p:pRg st="0" end="0"/>
                                            </p:txEl>
                                          </p:spTgt>
                                        </p:tgtEl>
                                        <p:attrNameLst>
                                          <p:attrName>style.color</p:attrName>
                                        </p:attrNameLst>
                                      </p:cBhvr>
                                      <p:tavLst>
                                        <p:tav tm="0">
                                          <p:val>
                                            <p:clrVal>
                                              <a:srgbClr val="FFFF00"/>
                                            </p:clrVal>
                                          </p:val>
                                        </p:tav>
                                        <p:tav tm="50000">
                                          <p:val>
                                            <p:clrVal>
                                              <a:schemeClr val="bg1"/>
                                            </p:clrVal>
                                          </p:val>
                                        </p:tav>
                                      </p:tavLst>
                                    </p:anim>
                                    <p:anim calcmode="discrete" valueType="clr">
                                      <p:cBhvr>
                                        <p:cTn id="15" dur="500"/>
                                        <p:tgtEl>
                                          <p:spTgt spid="38">
                                            <p:txEl>
                                              <p:pRg st="0" end="0"/>
                                            </p:txEl>
                                          </p:spTgt>
                                        </p:tgtEl>
                                        <p:attrNameLst>
                                          <p:attrName>fillcolor</p:attrName>
                                        </p:attrNameLst>
                                      </p:cBhvr>
                                      <p:tavLst>
                                        <p:tav tm="0">
                                          <p:val>
                                            <p:clrVal>
                                              <a:schemeClr val="accent2"/>
                                            </p:clrVal>
                                          </p:val>
                                        </p:tav>
                                        <p:tav tm="50000">
                                          <p:val>
                                            <p:clrVal>
                                              <a:schemeClr val="hlink"/>
                                            </p:clrVal>
                                          </p:val>
                                        </p:tav>
                                      </p:tavLst>
                                    </p:anim>
                                    <p:set>
                                      <p:cBhvr>
                                        <p:cTn id="16" dur="500"/>
                                        <p:tgtEl>
                                          <p:spTgt spid="3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286000" y="1600200"/>
            <a:ext cx="6019800" cy="3048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ectangle 4"/>
          <p:cNvSpPr/>
          <p:nvPr/>
        </p:nvSpPr>
        <p:spPr>
          <a:xfrm>
            <a:off x="0" y="0"/>
            <a:ext cx="167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a:off x="0" y="0"/>
            <a:ext cx="1981200" cy="6858000"/>
          </a:xfrm>
          <a:prstGeom prst="moon">
            <a:avLst>
              <a:gd name="adj" fmla="val 87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914400"/>
            <a:ext cx="1295400" cy="1371600"/>
          </a:xfrm>
          <a:prstGeom prst="ellipse">
            <a:avLst/>
          </a:prstGeom>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30" name="Picture 6" descr="http://bestclipartblog.com/clipart-pics/brain-clip-art-13.gif"/>
          <p:cNvPicPr>
            <a:picLocks noChangeAspect="1" noChangeArrowheads="1"/>
          </p:cNvPicPr>
          <p:nvPr/>
        </p:nvPicPr>
        <p:blipFill>
          <a:blip r:embed="rId3" cstate="print"/>
          <a:srcRect/>
          <a:stretch>
            <a:fillRect/>
          </a:stretch>
        </p:blipFill>
        <p:spPr bwMode="auto">
          <a:xfrm>
            <a:off x="533400" y="1219200"/>
            <a:ext cx="716643" cy="898477"/>
          </a:xfrm>
          <a:prstGeom prst="rect">
            <a:avLst/>
          </a:prstGeom>
          <a:noFill/>
        </p:spPr>
      </p:pic>
      <p:sp>
        <p:nvSpPr>
          <p:cNvPr id="11" name="TextBox 10"/>
          <p:cNvSpPr txBox="1"/>
          <p:nvPr/>
        </p:nvSpPr>
        <p:spPr>
          <a:xfrm>
            <a:off x="152400" y="2438400"/>
            <a:ext cx="1752600" cy="400110"/>
          </a:xfrm>
          <a:prstGeom prst="rect">
            <a:avLst/>
          </a:prstGeom>
          <a:noFill/>
        </p:spPr>
        <p:txBody>
          <a:bodyPr wrap="square" rtlCol="0">
            <a:spAutoFit/>
          </a:bodyPr>
          <a:lstStyle/>
          <a:p>
            <a:r>
              <a:rPr lang="en-US" sz="2000" u="sng" dirty="0" smtClean="0">
                <a:solidFill>
                  <a:schemeClr val="bg1"/>
                </a:solidFill>
              </a:rPr>
              <a:t>Your Progress</a:t>
            </a:r>
            <a:endParaRPr lang="en-US" sz="2000" u="sng" dirty="0">
              <a:solidFill>
                <a:schemeClr val="bg1"/>
              </a:solidFill>
            </a:endParaRPr>
          </a:p>
        </p:txBody>
      </p:sp>
      <p:pic>
        <p:nvPicPr>
          <p:cNvPr id="1032" name="Picture 8" descr="http://www.clker.com/cliparts/P/t/7/o/9/W/help-md.png"/>
          <p:cNvPicPr>
            <a:picLocks noChangeAspect="1" noChangeArrowheads="1"/>
          </p:cNvPicPr>
          <p:nvPr/>
        </p:nvPicPr>
        <p:blipFill>
          <a:blip r:embed="rId4" cstate="print"/>
          <a:srcRect/>
          <a:stretch>
            <a:fillRect/>
          </a:stretch>
        </p:blipFill>
        <p:spPr bwMode="auto">
          <a:xfrm>
            <a:off x="304800" y="5410200"/>
            <a:ext cx="990600" cy="990600"/>
          </a:xfrm>
          <a:prstGeom prst="rect">
            <a:avLst/>
          </a:prstGeom>
          <a:noFill/>
        </p:spPr>
      </p:pic>
      <p:sp>
        <p:nvSpPr>
          <p:cNvPr id="15" name="Oval 14"/>
          <p:cNvSpPr/>
          <p:nvPr/>
        </p:nvSpPr>
        <p:spPr>
          <a:xfrm>
            <a:off x="304800" y="3276600"/>
            <a:ext cx="1219200" cy="1295400"/>
          </a:xfrm>
          <a:prstGeom prst="ellipse">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304800" y="4800600"/>
            <a:ext cx="1524000" cy="400110"/>
          </a:xfrm>
          <a:prstGeom prst="rect">
            <a:avLst/>
          </a:prstGeom>
          <a:noFill/>
        </p:spPr>
        <p:txBody>
          <a:bodyPr wrap="square" rtlCol="0">
            <a:spAutoFit/>
          </a:bodyPr>
          <a:lstStyle/>
          <a:p>
            <a:r>
              <a:rPr lang="en-US" sz="2000" u="sng" dirty="0" smtClean="0">
                <a:solidFill>
                  <a:schemeClr val="bg1"/>
                </a:solidFill>
              </a:rPr>
              <a:t>Options</a:t>
            </a:r>
            <a:endParaRPr lang="en-US" sz="2000" u="sng" dirty="0">
              <a:solidFill>
                <a:schemeClr val="bg1"/>
              </a:solidFill>
            </a:endParaRPr>
          </a:p>
        </p:txBody>
      </p:sp>
      <p:sp>
        <p:nvSpPr>
          <p:cNvPr id="17" name="TextBox 16"/>
          <p:cNvSpPr txBox="1"/>
          <p:nvPr/>
        </p:nvSpPr>
        <p:spPr>
          <a:xfrm>
            <a:off x="533400" y="6488668"/>
            <a:ext cx="1524000" cy="400110"/>
          </a:xfrm>
          <a:prstGeom prst="rect">
            <a:avLst/>
          </a:prstGeom>
          <a:noFill/>
        </p:spPr>
        <p:txBody>
          <a:bodyPr wrap="square" rtlCol="0">
            <a:spAutoFit/>
          </a:bodyPr>
          <a:lstStyle/>
          <a:p>
            <a:r>
              <a:rPr lang="en-US" sz="2000" u="sng" dirty="0" smtClean="0">
                <a:solidFill>
                  <a:schemeClr val="bg1"/>
                </a:solidFill>
              </a:rPr>
              <a:t>Help</a:t>
            </a:r>
            <a:endParaRPr lang="en-US" sz="2000" u="sng" dirty="0">
              <a:solidFill>
                <a:schemeClr val="bg1"/>
              </a:solidFill>
            </a:endParaRPr>
          </a:p>
        </p:txBody>
      </p:sp>
      <p:pic>
        <p:nvPicPr>
          <p:cNvPr id="1034" name="Picture 10" descr="http://www.clker.com/cliparts/7/0/2/7/13319547951413883835Volume.svg.med.png"/>
          <p:cNvPicPr>
            <a:picLocks noChangeAspect="1" noChangeArrowheads="1"/>
          </p:cNvPicPr>
          <p:nvPr/>
        </p:nvPicPr>
        <p:blipFill>
          <a:blip r:embed="rId5" cstate="print"/>
          <a:srcRect/>
          <a:stretch>
            <a:fillRect/>
          </a:stretch>
        </p:blipFill>
        <p:spPr bwMode="auto">
          <a:xfrm>
            <a:off x="457200" y="3429000"/>
            <a:ext cx="990600" cy="990600"/>
          </a:xfrm>
          <a:prstGeom prst="rect">
            <a:avLst/>
          </a:prstGeom>
          <a:noFill/>
        </p:spPr>
      </p:pic>
      <p:sp>
        <p:nvSpPr>
          <p:cNvPr id="28" name="TextBox 27"/>
          <p:cNvSpPr txBox="1"/>
          <p:nvPr/>
        </p:nvSpPr>
        <p:spPr>
          <a:xfrm>
            <a:off x="2057400" y="228600"/>
            <a:ext cx="6400800" cy="4493538"/>
          </a:xfrm>
          <a:prstGeom prst="rect">
            <a:avLst/>
          </a:prstGeom>
          <a:noFill/>
        </p:spPr>
        <p:txBody>
          <a:bodyPr wrap="square" rtlCol="0">
            <a:spAutoFit/>
          </a:bodyPr>
          <a:lstStyle/>
          <a:p>
            <a:endParaRPr lang="en-US" sz="3600" b="1" dirty="0" smtClean="0">
              <a:solidFill>
                <a:srgbClr val="FFFF00"/>
              </a:solidFill>
              <a:latin typeface="AbcPrint" pitchFamily="2" charset="0"/>
            </a:endParaRPr>
          </a:p>
          <a:p>
            <a:endParaRPr lang="en-US" sz="3600" b="1" dirty="0" smtClean="0">
              <a:solidFill>
                <a:schemeClr val="bg1"/>
              </a:solidFill>
              <a:latin typeface="AbcPrint" pitchFamily="2" charset="0"/>
            </a:endParaRPr>
          </a:p>
          <a:p>
            <a:endParaRPr lang="en-US" sz="1600" b="1" dirty="0">
              <a:solidFill>
                <a:schemeClr val="bg1"/>
              </a:solidFill>
              <a:latin typeface="AbcPrint" pitchFamily="2" charset="0"/>
            </a:endParaRPr>
          </a:p>
          <a:p>
            <a:endParaRPr lang="en-US" sz="2400" b="1" dirty="0" smtClean="0">
              <a:solidFill>
                <a:schemeClr val="bg1"/>
              </a:solidFill>
              <a:latin typeface="AbcPrint" pitchFamily="2" charset="0"/>
            </a:endParaRPr>
          </a:p>
          <a:p>
            <a:endParaRPr lang="en-US" sz="2400" b="1" dirty="0" smtClean="0">
              <a:solidFill>
                <a:schemeClr val="bg1"/>
              </a:solidFill>
              <a:latin typeface="AbcPrint" pitchFamily="2" charset="0"/>
            </a:endParaRPr>
          </a:p>
          <a:p>
            <a:endParaRPr lang="en-US" sz="2400" b="1" dirty="0">
              <a:solidFill>
                <a:schemeClr val="bg1"/>
              </a:solidFill>
              <a:latin typeface="AbcPrint" pitchFamily="2" charset="0"/>
            </a:endParaRPr>
          </a:p>
          <a:p>
            <a:endParaRPr lang="en-US" sz="1400" b="1" dirty="0">
              <a:solidFill>
                <a:schemeClr val="bg1"/>
              </a:solidFill>
              <a:latin typeface="AbcPrint" pitchFamily="2" charset="0"/>
            </a:endParaRPr>
          </a:p>
          <a:p>
            <a:endParaRPr lang="en-US" sz="1400" b="1" dirty="0" smtClean="0">
              <a:solidFill>
                <a:schemeClr val="bg1"/>
              </a:solidFill>
              <a:latin typeface="AbcPrint" pitchFamily="2" charset="0"/>
            </a:endParaRPr>
          </a:p>
          <a:p>
            <a:r>
              <a:rPr lang="en-US" sz="1400" b="1" dirty="0">
                <a:solidFill>
                  <a:schemeClr val="bg1"/>
                </a:solidFill>
                <a:latin typeface="AbcPrint" pitchFamily="2" charset="0"/>
              </a:rPr>
              <a:t> </a:t>
            </a:r>
            <a:r>
              <a:rPr lang="en-US" sz="1400" b="1" dirty="0" smtClean="0">
                <a:solidFill>
                  <a:schemeClr val="bg1"/>
                </a:solidFill>
                <a:latin typeface="AbcPrint" pitchFamily="2" charset="0"/>
              </a:rPr>
              <a:t>  </a:t>
            </a:r>
          </a:p>
          <a:p>
            <a:endParaRPr lang="en-US" sz="1400" b="1" dirty="0" smtClean="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a:solidFill>
                <a:schemeClr val="bg1"/>
              </a:solidFill>
              <a:latin typeface="AbcPrint" pitchFamily="2" charset="0"/>
            </a:endParaRPr>
          </a:p>
        </p:txBody>
      </p:sp>
      <p:sp>
        <p:nvSpPr>
          <p:cNvPr id="52" name="TextBox 51"/>
          <p:cNvSpPr txBox="1"/>
          <p:nvPr/>
        </p:nvSpPr>
        <p:spPr>
          <a:xfrm>
            <a:off x="2057400" y="2133600"/>
            <a:ext cx="6781800" cy="1046440"/>
          </a:xfrm>
          <a:prstGeom prst="rect">
            <a:avLst/>
          </a:prstGeom>
          <a:noFill/>
        </p:spPr>
        <p:txBody>
          <a:bodyPr wrap="square" rtlCol="0">
            <a:spAutoFit/>
          </a:bodyPr>
          <a:lstStyle/>
          <a:p>
            <a:r>
              <a:rPr lang="en-US" sz="2000" dirty="0" smtClean="0">
                <a:solidFill>
                  <a:schemeClr val="bg1"/>
                </a:solidFill>
              </a:rPr>
              <a:t> </a:t>
            </a:r>
          </a:p>
          <a:p>
            <a:endParaRPr lang="en-US" sz="1400" dirty="0" smtClean="0"/>
          </a:p>
          <a:p>
            <a:endParaRPr lang="en-US" sz="1400" dirty="0" smtClean="0"/>
          </a:p>
          <a:p>
            <a:endParaRPr lang="en-US" sz="1400" dirty="0" smtClean="0"/>
          </a:p>
        </p:txBody>
      </p:sp>
      <p:sp>
        <p:nvSpPr>
          <p:cNvPr id="68" name="TextBox 67"/>
          <p:cNvSpPr txBox="1"/>
          <p:nvPr/>
        </p:nvSpPr>
        <p:spPr>
          <a:xfrm>
            <a:off x="2286000" y="6056293"/>
            <a:ext cx="5867400" cy="738664"/>
          </a:xfrm>
          <a:prstGeom prst="rect">
            <a:avLst/>
          </a:prstGeom>
          <a:noFill/>
        </p:spPr>
        <p:txBody>
          <a:bodyPr wrap="square" rtlCol="0">
            <a:spAutoFit/>
          </a:bodyPr>
          <a:lstStyle/>
          <a:p>
            <a:endParaRPr lang="en-US" sz="1400" dirty="0" smtClean="0"/>
          </a:p>
          <a:p>
            <a:endParaRPr lang="en-US" sz="1400" dirty="0" smtClean="0"/>
          </a:p>
          <a:p>
            <a:endParaRPr lang="en-US" sz="1400" dirty="0" smtClean="0"/>
          </a:p>
        </p:txBody>
      </p:sp>
      <p:sp>
        <p:nvSpPr>
          <p:cNvPr id="33" name="Rectangle 32"/>
          <p:cNvSpPr/>
          <p:nvPr/>
        </p:nvSpPr>
        <p:spPr>
          <a:xfrm>
            <a:off x="1905000" y="0"/>
            <a:ext cx="72390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447800" y="0"/>
            <a:ext cx="457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447800" y="6629400"/>
            <a:ext cx="457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514600" y="5029200"/>
            <a:ext cx="6629400" cy="707886"/>
          </a:xfrm>
          <a:prstGeom prst="rect">
            <a:avLst/>
          </a:prstGeom>
        </p:spPr>
        <p:txBody>
          <a:bodyPr wrap="square">
            <a:spAutoFit/>
          </a:bodyPr>
          <a:lstStyle/>
          <a:p>
            <a:pPr>
              <a:buFont typeface="Arial" pitchFamily="34" charset="0"/>
              <a:buChar char="•"/>
            </a:pPr>
            <a:r>
              <a:rPr lang="en-US" sz="2000" dirty="0" smtClean="0">
                <a:solidFill>
                  <a:schemeClr val="bg1"/>
                </a:solidFill>
              </a:rPr>
              <a:t>A mouse is used to </a:t>
            </a:r>
            <a:r>
              <a:rPr lang="en-US" sz="2000" u="sng" dirty="0" smtClean="0">
                <a:solidFill>
                  <a:schemeClr val="bg1"/>
                </a:solidFill>
              </a:rPr>
              <a:t>INPUT</a:t>
            </a:r>
            <a:r>
              <a:rPr lang="en-US" sz="2000" dirty="0" smtClean="0">
                <a:solidFill>
                  <a:schemeClr val="bg1"/>
                </a:solidFill>
              </a:rPr>
              <a:t> data (commands) into the computer.</a:t>
            </a:r>
          </a:p>
        </p:txBody>
      </p:sp>
      <p:sp>
        <p:nvSpPr>
          <p:cNvPr id="32" name="Rectangle 31"/>
          <p:cNvSpPr/>
          <p:nvPr/>
        </p:nvSpPr>
        <p:spPr>
          <a:xfrm>
            <a:off x="1981200" y="0"/>
            <a:ext cx="6352573" cy="769441"/>
          </a:xfrm>
          <a:prstGeom prst="rect">
            <a:avLst/>
          </a:prstGeom>
        </p:spPr>
        <p:txBody>
          <a:bodyPr wrap="none">
            <a:spAutoFit/>
          </a:bodyPr>
          <a:lstStyle/>
          <a:p>
            <a:pPr algn="ctr"/>
            <a:r>
              <a:rPr lang="en-US" sz="4400" b="1" spc="200" dirty="0" smtClean="0">
                <a:ln w="29210">
                  <a:solidFill>
                    <a:srgbClr val="FFFF00"/>
                  </a:solidFill>
                </a:ln>
                <a:solidFill>
                  <a:schemeClr val="accent3">
                    <a:satMod val="200000"/>
                    <a:alpha val="50000"/>
                  </a:schemeClr>
                </a:solidFill>
                <a:effectLst>
                  <a:innerShdw blurRad="50800" dist="50800" dir="8100000">
                    <a:srgbClr val="7D7D7D">
                      <a:alpha val="73000"/>
                    </a:srgbClr>
                  </a:innerShdw>
                </a:effectLst>
              </a:rPr>
              <a:t>What does a mouse do?</a:t>
            </a:r>
            <a:endParaRPr lang="en-US" sz="4400" b="1" spc="200" dirty="0">
              <a:ln w="29210">
                <a:solidFill>
                  <a:srgbClr val="FFFF00"/>
                </a:solidFill>
              </a:ln>
              <a:solidFill>
                <a:schemeClr val="accent3">
                  <a:satMod val="200000"/>
                  <a:alpha val="50000"/>
                </a:schemeClr>
              </a:solidFill>
              <a:effectLst>
                <a:innerShdw blurRad="50800" dist="50800" dir="8100000">
                  <a:srgbClr val="7D7D7D">
                    <a:alpha val="73000"/>
                  </a:srgbClr>
                </a:innerShdw>
              </a:effectLst>
            </a:endParaRPr>
          </a:p>
        </p:txBody>
      </p:sp>
      <p:sp>
        <p:nvSpPr>
          <p:cNvPr id="37" name="Rectangle 36"/>
          <p:cNvSpPr/>
          <p:nvPr/>
        </p:nvSpPr>
        <p:spPr>
          <a:xfrm>
            <a:off x="1905000" y="6019800"/>
            <a:ext cx="7239000" cy="838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36"/>
          <p:cNvGrpSpPr/>
          <p:nvPr/>
        </p:nvGrpSpPr>
        <p:grpSpPr>
          <a:xfrm>
            <a:off x="1676400" y="6317567"/>
            <a:ext cx="1279108" cy="1080866"/>
            <a:chOff x="4724400" y="1676400"/>
            <a:chExt cx="1821307" cy="1967796"/>
          </a:xfrm>
        </p:grpSpPr>
        <p:pic>
          <p:nvPicPr>
            <p:cNvPr id="27" name="Picture 4"/>
            <p:cNvPicPr>
              <a:picLocks noChangeAspect="1" noChangeArrowheads="1"/>
            </p:cNvPicPr>
            <p:nvPr/>
          </p:nvPicPr>
          <p:blipFill>
            <a:blip r:embed="rId6" cstate="print"/>
            <a:srcRect/>
            <a:stretch>
              <a:fillRect/>
            </a:stretch>
          </p:blipFill>
          <p:spPr bwMode="auto">
            <a:xfrm>
              <a:off x="5472303" y="1676400"/>
              <a:ext cx="1073404" cy="821483"/>
            </a:xfrm>
            <a:prstGeom prst="rect">
              <a:avLst/>
            </a:prstGeom>
            <a:noFill/>
            <a:ln w="9525">
              <a:noFill/>
              <a:miter lim="800000"/>
              <a:headEnd/>
              <a:tailEnd/>
            </a:ln>
            <a:effectLst/>
          </p:spPr>
        </p:pic>
        <p:sp>
          <p:nvSpPr>
            <p:cNvPr id="29" name="TextBox 28"/>
            <p:cNvSpPr txBox="1"/>
            <p:nvPr/>
          </p:nvSpPr>
          <p:spPr>
            <a:xfrm>
              <a:off x="4724400" y="2971800"/>
              <a:ext cx="263036" cy="672396"/>
            </a:xfrm>
            <a:prstGeom prst="rect">
              <a:avLst/>
            </a:prstGeom>
            <a:noFill/>
          </p:spPr>
          <p:txBody>
            <a:bodyPr wrap="none" rtlCol="0">
              <a:spAutoFit/>
            </a:bodyPr>
            <a:lstStyle/>
            <a:p>
              <a:endParaRPr lang="en-US" b="1" dirty="0">
                <a:solidFill>
                  <a:schemeClr val="bg1"/>
                </a:solidFill>
              </a:endParaRPr>
            </a:p>
          </p:txBody>
        </p:sp>
      </p:grpSp>
      <p:pic>
        <p:nvPicPr>
          <p:cNvPr id="44" name="Picture 43" descr="705-logo.png">
            <a:hlinkClick r:id="rId7" action="ppaction://hlinksldjump"/>
          </p:cNvPr>
          <p:cNvPicPr>
            <a:picLocks noChangeAspect="1"/>
          </p:cNvPicPr>
          <p:nvPr/>
        </p:nvPicPr>
        <p:blipFill>
          <a:blip r:embed="rId8" cstate="print"/>
          <a:stretch>
            <a:fillRect/>
          </a:stretch>
        </p:blipFill>
        <p:spPr>
          <a:xfrm>
            <a:off x="8001000" y="6251076"/>
            <a:ext cx="1143000" cy="606924"/>
          </a:xfrm>
          <a:prstGeom prst="rect">
            <a:avLst/>
          </a:prstGeom>
        </p:spPr>
      </p:pic>
      <p:sp>
        <p:nvSpPr>
          <p:cNvPr id="45" name="Up Arrow 44">
            <a:hlinkClick r:id="" action="ppaction://hlinkshowjump?jump=nextslide"/>
          </p:cNvPr>
          <p:cNvSpPr/>
          <p:nvPr/>
        </p:nvSpPr>
        <p:spPr>
          <a:xfrm rot="5400000">
            <a:off x="6781800" y="6324600"/>
            <a:ext cx="609600" cy="457200"/>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6" name="Up Arrow 45">
            <a:hlinkClick r:id="" action="ppaction://hlinkshowjump?jump=previousslide"/>
          </p:cNvPr>
          <p:cNvSpPr/>
          <p:nvPr/>
        </p:nvSpPr>
        <p:spPr>
          <a:xfrm rot="16200000">
            <a:off x="3429000" y="6324600"/>
            <a:ext cx="609600" cy="457200"/>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Rectangle 47"/>
          <p:cNvSpPr/>
          <p:nvPr/>
        </p:nvSpPr>
        <p:spPr>
          <a:xfrm>
            <a:off x="4495800" y="6172200"/>
            <a:ext cx="2024465" cy="369332"/>
          </a:xfrm>
          <a:prstGeom prst="rect">
            <a:avLst/>
          </a:prstGeom>
        </p:spPr>
        <p:txBody>
          <a:bodyPr wrap="none">
            <a:spAutoFit/>
          </a:bodyPr>
          <a:lstStyle/>
          <a:p>
            <a:r>
              <a:rPr lang="fr-FR" dirty="0" smtClean="0">
                <a:solidFill>
                  <a:srgbClr val="FFFF00"/>
                </a:solidFill>
              </a:rPr>
              <a:t>Page</a:t>
            </a:r>
            <a:r>
              <a:rPr lang="fr-FR" dirty="0" smtClean="0"/>
              <a:t>   </a:t>
            </a:r>
            <a:r>
              <a:rPr lang="fr-FR" dirty="0" smtClean="0">
                <a:solidFill>
                  <a:schemeClr val="bg2">
                    <a:lumMod val="50000"/>
                  </a:schemeClr>
                </a:solidFill>
              </a:rPr>
              <a:t>1</a:t>
            </a:r>
            <a:r>
              <a:rPr lang="fr-FR" dirty="0" smtClean="0"/>
              <a:t>  </a:t>
            </a:r>
            <a:r>
              <a:rPr lang="fr-FR" dirty="0" smtClean="0">
                <a:solidFill>
                  <a:srgbClr val="FFFF00"/>
                </a:solidFill>
              </a:rPr>
              <a:t>2</a:t>
            </a:r>
            <a:r>
              <a:rPr lang="fr-FR" dirty="0" smtClean="0"/>
              <a:t>  </a:t>
            </a:r>
            <a:r>
              <a:rPr lang="fr-FR" dirty="0" smtClean="0">
                <a:solidFill>
                  <a:schemeClr val="bg2">
                    <a:lumMod val="50000"/>
                  </a:schemeClr>
                </a:solidFill>
              </a:rPr>
              <a:t>3  4  5 ...</a:t>
            </a:r>
            <a:endParaRPr lang="en-US" dirty="0">
              <a:solidFill>
                <a:schemeClr val="bg2">
                  <a:lumMod val="50000"/>
                </a:schemeClr>
              </a:solidFill>
            </a:endParaRPr>
          </a:p>
        </p:txBody>
      </p:sp>
      <p:cxnSp>
        <p:nvCxnSpPr>
          <p:cNvPr id="49" name="Straight Connector 48"/>
          <p:cNvCxnSpPr/>
          <p:nvPr/>
        </p:nvCxnSpPr>
        <p:spPr>
          <a:xfrm>
            <a:off x="1828800" y="685800"/>
            <a:ext cx="7315200" cy="0"/>
          </a:xfrm>
          <a:prstGeom prst="line">
            <a:avLst/>
          </a:prstGeom>
        </p:spPr>
        <p:style>
          <a:lnRef idx="3">
            <a:schemeClr val="accent2"/>
          </a:lnRef>
          <a:fillRef idx="0">
            <a:schemeClr val="accent2"/>
          </a:fillRef>
          <a:effectRef idx="2">
            <a:schemeClr val="accent2"/>
          </a:effectRef>
          <a:fontRef idx="minor">
            <a:schemeClr val="tx1"/>
          </a:fontRef>
        </p:style>
      </p:cxnSp>
      <p:pic>
        <p:nvPicPr>
          <p:cNvPr id="41988" name="Picture 4" descr="http://www.mousearena.com/wp-content/uploads/2010/06/computer-mouse-function.jpg"/>
          <p:cNvPicPr>
            <a:picLocks noChangeAspect="1" noChangeArrowheads="1"/>
          </p:cNvPicPr>
          <p:nvPr/>
        </p:nvPicPr>
        <p:blipFill>
          <a:blip r:embed="rId9" cstate="print"/>
          <a:srcRect/>
          <a:stretch>
            <a:fillRect/>
          </a:stretch>
        </p:blipFill>
        <p:spPr bwMode="auto">
          <a:xfrm>
            <a:off x="2438400" y="3810000"/>
            <a:ext cx="1293091" cy="762000"/>
          </a:xfrm>
          <a:prstGeom prst="rect">
            <a:avLst/>
          </a:prstGeom>
          <a:noFill/>
        </p:spPr>
      </p:pic>
      <p:pic>
        <p:nvPicPr>
          <p:cNvPr id="41990" name="Picture 6" descr="http://3.bp.blogspot.com/_dH0q9hvpVHg/R0Mpd7wKQKI/AAAAAAAABIc/maD39TBu_tw/s400/large.png"/>
          <p:cNvPicPr>
            <a:picLocks noChangeAspect="1" noChangeArrowheads="1"/>
          </p:cNvPicPr>
          <p:nvPr/>
        </p:nvPicPr>
        <p:blipFill>
          <a:blip r:embed="rId10" cstate="print"/>
          <a:srcRect/>
          <a:stretch>
            <a:fillRect/>
          </a:stretch>
        </p:blipFill>
        <p:spPr bwMode="auto">
          <a:xfrm>
            <a:off x="5105400" y="1752600"/>
            <a:ext cx="2876550" cy="2234859"/>
          </a:xfrm>
          <a:prstGeom prst="rect">
            <a:avLst/>
          </a:prstGeom>
          <a:noFill/>
        </p:spPr>
      </p:pic>
      <p:pic>
        <p:nvPicPr>
          <p:cNvPr id="51" name="Picture 6" descr="Cursor Hand  Clip Art"/>
          <p:cNvPicPr>
            <a:picLocks noChangeAspect="1" noChangeArrowheads="1"/>
          </p:cNvPicPr>
          <p:nvPr/>
        </p:nvPicPr>
        <p:blipFill>
          <a:blip r:embed="rId11" cstate="print"/>
          <a:srcRect/>
          <a:stretch>
            <a:fillRect/>
          </a:stretch>
        </p:blipFill>
        <p:spPr bwMode="auto">
          <a:xfrm rot="1954615">
            <a:off x="5411083" y="2941082"/>
            <a:ext cx="276189" cy="367025"/>
          </a:xfrm>
          <a:prstGeom prst="rect">
            <a:avLst/>
          </a:prstGeom>
          <a:noFill/>
        </p:spPr>
      </p:pic>
    </p:spTree>
    <p:extLst>
      <p:ext uri="{BB962C8B-B14F-4D97-AF65-F5344CB8AC3E}">
        <p14:creationId xmlns:p14="http://schemas.microsoft.com/office/powerpoint/2010/main" val="29662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wd">
                                    <p:tmPct val="50000"/>
                                  </p:iterate>
                                  <p:childTnLst>
                                    <p:set>
                                      <p:cBhvr>
                                        <p:cTn id="6" dur="1" fill="hold">
                                          <p:stCondLst>
                                            <p:cond delay="0"/>
                                          </p:stCondLst>
                                        </p:cTn>
                                        <p:tgtEl>
                                          <p:spTgt spid="24">
                                            <p:txEl>
                                              <p:pRg st="0" end="0"/>
                                            </p:txEl>
                                          </p:spTgt>
                                        </p:tgtEl>
                                        <p:attrNameLst>
                                          <p:attrName>style.visibility</p:attrName>
                                        </p:attrNameLst>
                                      </p:cBhvr>
                                      <p:to>
                                        <p:strVal val="visible"/>
                                      </p:to>
                                    </p:set>
                                    <p:anim calcmode="discrete" valueType="clr">
                                      <p:cBhvr override="childStyle">
                                        <p:cTn id="7" dur="500"/>
                                        <p:tgtEl>
                                          <p:spTgt spid="24">
                                            <p:txEl>
                                              <p:pRg st="0" end="0"/>
                                            </p:txEl>
                                          </p:spTgt>
                                        </p:tgtEl>
                                        <p:attrNameLst>
                                          <p:attrName>style.color</p:attrName>
                                        </p:attrNameLst>
                                      </p:cBhvr>
                                      <p:tavLst>
                                        <p:tav tm="0">
                                          <p:val>
                                            <p:clrVal>
                                              <a:srgbClr val="FFFF00"/>
                                            </p:clrVal>
                                          </p:val>
                                        </p:tav>
                                        <p:tav tm="50000">
                                          <p:val>
                                            <p:clrVal>
                                              <a:schemeClr val="bg1"/>
                                            </p:clrVal>
                                          </p:val>
                                        </p:tav>
                                      </p:tavLst>
                                    </p:anim>
                                    <p:anim calcmode="discrete" valueType="clr">
                                      <p:cBhvr>
                                        <p:cTn id="8" dur="500"/>
                                        <p:tgtEl>
                                          <p:spTgt spid="24">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24">
                                            <p:txEl>
                                              <p:pRg st="0" end="0"/>
                                            </p:txEl>
                                          </p:spTgt>
                                        </p:tgtEl>
                                        <p:attrNameLst>
                                          <p:attrName>fill.type</p:attrName>
                                        </p:attrNameLst>
                                      </p:cBhvr>
                                      <p:to>
                                        <p:strVal val="solid"/>
                                      </p:to>
                                    </p:set>
                                  </p:childTnLst>
                                </p:cTn>
                              </p:par>
                            </p:childTnLst>
                          </p:cTn>
                        </p:par>
                        <p:par>
                          <p:cTn id="10" fill="hold">
                            <p:stCondLst>
                              <p:cond delay="3750"/>
                            </p:stCondLst>
                            <p:childTnLst>
                              <p:par>
                                <p:cTn id="11" presetID="63" presetClass="path" presetSubtype="0" accel="50000" decel="50000" fill="hold" nodeType="afterEffect">
                                  <p:stCondLst>
                                    <p:cond delay="0"/>
                                  </p:stCondLst>
                                  <p:childTnLst>
                                    <p:animMotion origin="layout" path="M -4.44444E-6 1.90751E-6 L 0.34723 0.0111 " pathEditMode="relative" rAng="0" ptsTypes="AA">
                                      <p:cBhvr>
                                        <p:cTn id="12" dur="2000" fill="hold"/>
                                        <p:tgtEl>
                                          <p:spTgt spid="41988"/>
                                        </p:tgtEl>
                                        <p:attrNameLst>
                                          <p:attrName>ppt_x</p:attrName>
                                          <p:attrName>ppt_y</p:attrName>
                                        </p:attrNameLst>
                                      </p:cBhvr>
                                      <p:rCtr x="174" y="6"/>
                                    </p:animMotion>
                                  </p:childTnLst>
                                </p:cTn>
                              </p:par>
                              <p:par>
                                <p:cTn id="13" presetID="63" presetClass="path" presetSubtype="0" accel="50000" decel="50000" fill="hold" nodeType="withEffect">
                                  <p:stCondLst>
                                    <p:cond delay="0"/>
                                  </p:stCondLst>
                                  <p:childTnLst>
                                    <p:animMotion origin="layout" path="M -4.44444E-6 1.09827E-6 L 0.22639 1.09827E-6 " pathEditMode="relative" rAng="0" ptsTypes="AA">
                                      <p:cBhvr>
                                        <p:cTn id="14" dur="2000" fill="hold"/>
                                        <p:tgtEl>
                                          <p:spTgt spid="51"/>
                                        </p:tgtEl>
                                        <p:attrNameLst>
                                          <p:attrName>ppt_x</p:attrName>
                                          <p:attrName>ppt_y</p:attrName>
                                        </p:attrNameLst>
                                      </p:cBhvr>
                                      <p:rCtr x="1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7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a:off x="0" y="0"/>
            <a:ext cx="1981200" cy="6858000"/>
          </a:xfrm>
          <a:prstGeom prst="moon">
            <a:avLst>
              <a:gd name="adj" fmla="val 87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914400"/>
            <a:ext cx="1295400" cy="1371600"/>
          </a:xfrm>
          <a:prstGeom prst="ellipse">
            <a:avLst/>
          </a:prstGeom>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30" name="Picture 6" descr="http://bestclipartblog.com/clipart-pics/brain-clip-art-13.gif"/>
          <p:cNvPicPr>
            <a:picLocks noChangeAspect="1" noChangeArrowheads="1"/>
          </p:cNvPicPr>
          <p:nvPr/>
        </p:nvPicPr>
        <p:blipFill>
          <a:blip r:embed="rId3" cstate="print"/>
          <a:srcRect/>
          <a:stretch>
            <a:fillRect/>
          </a:stretch>
        </p:blipFill>
        <p:spPr bwMode="auto">
          <a:xfrm>
            <a:off x="533400" y="1219200"/>
            <a:ext cx="716643" cy="898477"/>
          </a:xfrm>
          <a:prstGeom prst="rect">
            <a:avLst/>
          </a:prstGeom>
          <a:noFill/>
        </p:spPr>
      </p:pic>
      <p:sp>
        <p:nvSpPr>
          <p:cNvPr id="11" name="TextBox 10"/>
          <p:cNvSpPr txBox="1"/>
          <p:nvPr/>
        </p:nvSpPr>
        <p:spPr>
          <a:xfrm>
            <a:off x="152400" y="2438400"/>
            <a:ext cx="1828800" cy="400110"/>
          </a:xfrm>
          <a:prstGeom prst="rect">
            <a:avLst/>
          </a:prstGeom>
          <a:noFill/>
        </p:spPr>
        <p:txBody>
          <a:bodyPr wrap="square" rtlCol="0">
            <a:spAutoFit/>
          </a:bodyPr>
          <a:lstStyle/>
          <a:p>
            <a:r>
              <a:rPr lang="en-US" sz="2000" b="1" u="sng" dirty="0" smtClean="0">
                <a:solidFill>
                  <a:schemeClr val="bg1"/>
                </a:solidFill>
              </a:rPr>
              <a:t>Your Progress</a:t>
            </a:r>
            <a:endParaRPr lang="en-US" sz="2000" b="1" u="sng" dirty="0">
              <a:solidFill>
                <a:schemeClr val="bg1"/>
              </a:solidFill>
            </a:endParaRPr>
          </a:p>
        </p:txBody>
      </p:sp>
      <p:pic>
        <p:nvPicPr>
          <p:cNvPr id="1032" name="Picture 8" descr="http://www.clker.com/cliparts/P/t/7/o/9/W/help-md.png"/>
          <p:cNvPicPr>
            <a:picLocks noChangeAspect="1" noChangeArrowheads="1"/>
          </p:cNvPicPr>
          <p:nvPr/>
        </p:nvPicPr>
        <p:blipFill>
          <a:blip r:embed="rId4" cstate="print"/>
          <a:srcRect/>
          <a:stretch>
            <a:fillRect/>
          </a:stretch>
        </p:blipFill>
        <p:spPr bwMode="auto">
          <a:xfrm>
            <a:off x="304800" y="5410200"/>
            <a:ext cx="990600" cy="990600"/>
          </a:xfrm>
          <a:prstGeom prst="rect">
            <a:avLst/>
          </a:prstGeom>
          <a:noFill/>
        </p:spPr>
      </p:pic>
      <p:sp>
        <p:nvSpPr>
          <p:cNvPr id="15" name="Oval 14"/>
          <p:cNvSpPr/>
          <p:nvPr/>
        </p:nvSpPr>
        <p:spPr>
          <a:xfrm>
            <a:off x="304800" y="3276600"/>
            <a:ext cx="1219200" cy="1295400"/>
          </a:xfrm>
          <a:prstGeom prst="ellipse">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228600" y="4724400"/>
            <a:ext cx="1524000" cy="400110"/>
          </a:xfrm>
          <a:prstGeom prst="rect">
            <a:avLst/>
          </a:prstGeom>
          <a:noFill/>
        </p:spPr>
        <p:txBody>
          <a:bodyPr wrap="square" rtlCol="0">
            <a:spAutoFit/>
          </a:bodyPr>
          <a:lstStyle/>
          <a:p>
            <a:r>
              <a:rPr lang="en-US" sz="2000" b="1" u="sng" dirty="0" smtClean="0">
                <a:solidFill>
                  <a:schemeClr val="bg1"/>
                </a:solidFill>
              </a:rPr>
              <a:t>Options</a:t>
            </a:r>
            <a:endParaRPr lang="en-US" sz="2000" b="1" u="sng" dirty="0">
              <a:solidFill>
                <a:schemeClr val="bg1"/>
              </a:solidFill>
            </a:endParaRPr>
          </a:p>
        </p:txBody>
      </p:sp>
      <p:sp>
        <p:nvSpPr>
          <p:cNvPr id="17" name="TextBox 16"/>
          <p:cNvSpPr txBox="1"/>
          <p:nvPr/>
        </p:nvSpPr>
        <p:spPr>
          <a:xfrm>
            <a:off x="533400" y="6488668"/>
            <a:ext cx="1524000" cy="369332"/>
          </a:xfrm>
          <a:prstGeom prst="rect">
            <a:avLst/>
          </a:prstGeom>
          <a:noFill/>
        </p:spPr>
        <p:txBody>
          <a:bodyPr wrap="square" rtlCol="0">
            <a:spAutoFit/>
          </a:bodyPr>
          <a:lstStyle/>
          <a:p>
            <a:r>
              <a:rPr lang="en-US" b="1" u="sng" dirty="0" smtClean="0">
                <a:solidFill>
                  <a:schemeClr val="bg1"/>
                </a:solidFill>
              </a:rPr>
              <a:t>Help</a:t>
            </a:r>
            <a:endParaRPr lang="en-US" b="1" u="sng" dirty="0">
              <a:solidFill>
                <a:schemeClr val="bg1"/>
              </a:solidFill>
            </a:endParaRPr>
          </a:p>
        </p:txBody>
      </p:sp>
      <p:pic>
        <p:nvPicPr>
          <p:cNvPr id="1034" name="Picture 10" descr="http://www.clker.com/cliparts/7/0/2/7/13319547951413883835Volume.svg.med.png"/>
          <p:cNvPicPr>
            <a:picLocks noChangeAspect="1" noChangeArrowheads="1"/>
          </p:cNvPicPr>
          <p:nvPr/>
        </p:nvPicPr>
        <p:blipFill>
          <a:blip r:embed="rId5" cstate="print"/>
          <a:srcRect/>
          <a:stretch>
            <a:fillRect/>
          </a:stretch>
        </p:blipFill>
        <p:spPr bwMode="auto">
          <a:xfrm>
            <a:off x="457200" y="3429000"/>
            <a:ext cx="990600" cy="990600"/>
          </a:xfrm>
          <a:prstGeom prst="rect">
            <a:avLst/>
          </a:prstGeom>
          <a:noFill/>
        </p:spPr>
      </p:pic>
      <p:sp>
        <p:nvSpPr>
          <p:cNvPr id="28" name="TextBox 27"/>
          <p:cNvSpPr txBox="1"/>
          <p:nvPr/>
        </p:nvSpPr>
        <p:spPr>
          <a:xfrm>
            <a:off x="2057400" y="228600"/>
            <a:ext cx="6324600" cy="3939540"/>
          </a:xfrm>
          <a:prstGeom prst="rect">
            <a:avLst/>
          </a:prstGeom>
          <a:noFill/>
        </p:spPr>
        <p:txBody>
          <a:bodyPr wrap="square" rtlCol="0">
            <a:spAutoFit/>
          </a:bodyPr>
          <a:lstStyle/>
          <a:p>
            <a:endParaRPr lang="en-US" sz="3600" b="1" dirty="0" smtClean="0">
              <a:solidFill>
                <a:schemeClr val="bg1"/>
              </a:solidFill>
              <a:latin typeface="AbcPrint" pitchFamily="2" charset="0"/>
            </a:endParaRPr>
          </a:p>
          <a:p>
            <a:endParaRPr lang="en-US" sz="1600" b="1" dirty="0">
              <a:solidFill>
                <a:schemeClr val="bg1"/>
              </a:solidFill>
              <a:latin typeface="AbcPrint" pitchFamily="2" charset="0"/>
            </a:endParaRPr>
          </a:p>
          <a:p>
            <a:endParaRPr lang="en-US" sz="2400" b="1" dirty="0" smtClean="0">
              <a:solidFill>
                <a:schemeClr val="bg1"/>
              </a:solidFill>
              <a:latin typeface="AbcPrint" pitchFamily="2" charset="0"/>
            </a:endParaRPr>
          </a:p>
          <a:p>
            <a:endParaRPr lang="en-US" sz="2400" b="1" dirty="0" smtClean="0">
              <a:solidFill>
                <a:schemeClr val="bg1"/>
              </a:solidFill>
              <a:latin typeface="AbcPrint" pitchFamily="2" charset="0"/>
            </a:endParaRPr>
          </a:p>
          <a:p>
            <a:endParaRPr lang="en-US" sz="2400" b="1" dirty="0">
              <a:solidFill>
                <a:schemeClr val="bg1"/>
              </a:solidFill>
              <a:latin typeface="AbcPrint" pitchFamily="2" charset="0"/>
            </a:endParaRPr>
          </a:p>
          <a:p>
            <a:endParaRPr lang="en-US" sz="1400" b="1" dirty="0">
              <a:solidFill>
                <a:schemeClr val="bg1"/>
              </a:solidFill>
              <a:latin typeface="AbcPrint" pitchFamily="2" charset="0"/>
            </a:endParaRPr>
          </a:p>
          <a:p>
            <a:endParaRPr lang="en-US" sz="1400" b="1" dirty="0" smtClean="0">
              <a:solidFill>
                <a:schemeClr val="bg1"/>
              </a:solidFill>
              <a:latin typeface="AbcPrint" pitchFamily="2" charset="0"/>
            </a:endParaRPr>
          </a:p>
          <a:p>
            <a:r>
              <a:rPr lang="en-US" sz="1400" b="1" dirty="0">
                <a:solidFill>
                  <a:schemeClr val="bg1"/>
                </a:solidFill>
                <a:latin typeface="AbcPrint" pitchFamily="2" charset="0"/>
              </a:rPr>
              <a:t> </a:t>
            </a:r>
            <a:r>
              <a:rPr lang="en-US" sz="1400" b="1" dirty="0" smtClean="0">
                <a:solidFill>
                  <a:schemeClr val="bg1"/>
                </a:solidFill>
                <a:latin typeface="AbcPrint" pitchFamily="2" charset="0"/>
              </a:rPr>
              <a:t>  </a:t>
            </a:r>
          </a:p>
          <a:p>
            <a:endParaRPr lang="en-US" sz="1400" b="1" dirty="0" smtClean="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smtClean="0">
              <a:solidFill>
                <a:schemeClr val="bg1"/>
              </a:solidFill>
              <a:latin typeface="AbcPrint" pitchFamily="2" charset="0"/>
            </a:endParaRPr>
          </a:p>
          <a:p>
            <a:endParaRPr lang="en-US" sz="1400" b="1" dirty="0">
              <a:solidFill>
                <a:schemeClr val="bg1"/>
              </a:solidFill>
              <a:latin typeface="AbcPrint" pitchFamily="2" charset="0"/>
            </a:endParaRPr>
          </a:p>
        </p:txBody>
      </p:sp>
      <p:sp>
        <p:nvSpPr>
          <p:cNvPr id="34" name="TextBox 33"/>
          <p:cNvSpPr txBox="1"/>
          <p:nvPr/>
        </p:nvSpPr>
        <p:spPr>
          <a:xfrm>
            <a:off x="2362200" y="5181600"/>
            <a:ext cx="6172200" cy="1569660"/>
          </a:xfrm>
          <a:prstGeom prst="rect">
            <a:avLst/>
          </a:prstGeom>
          <a:noFill/>
        </p:spPr>
        <p:txBody>
          <a:bodyPr wrap="square" rtlCol="0">
            <a:spAutoFit/>
          </a:bodyPr>
          <a:lstStyle/>
          <a:p>
            <a:pPr fontAlgn="ctr"/>
            <a:r>
              <a:rPr lang="en-US" sz="2800" b="1" dirty="0" smtClean="0">
                <a:solidFill>
                  <a:srgbClr val="FFFF00"/>
                </a:solidFill>
              </a:rPr>
              <a:t>Ball:</a:t>
            </a:r>
            <a:r>
              <a:rPr lang="en-US" sz="2800" dirty="0" smtClean="0">
                <a:solidFill>
                  <a:srgbClr val="FFFF00"/>
                </a:solidFill>
              </a:rPr>
              <a:t> It rolls when the mouse is moved on a surface.</a:t>
            </a:r>
          </a:p>
          <a:p>
            <a:pPr fontAlgn="ctr"/>
            <a:endParaRPr lang="en-US" sz="2000" dirty="0" smtClean="0">
              <a:solidFill>
                <a:schemeClr val="bg1"/>
              </a:solidFill>
            </a:endParaRPr>
          </a:p>
          <a:p>
            <a:pPr fontAlgn="ctr"/>
            <a:endParaRPr lang="en-US" sz="2000" dirty="0" smtClean="0">
              <a:solidFill>
                <a:schemeClr val="bg1"/>
              </a:solidFill>
            </a:endParaRPr>
          </a:p>
        </p:txBody>
      </p:sp>
      <p:pic>
        <p:nvPicPr>
          <p:cNvPr id="34819" name="Picture 3"/>
          <p:cNvPicPr>
            <a:picLocks noChangeAspect="1" noChangeArrowheads="1"/>
          </p:cNvPicPr>
          <p:nvPr/>
        </p:nvPicPr>
        <p:blipFill>
          <a:blip r:embed="rId6" cstate="print"/>
          <a:srcRect/>
          <a:stretch>
            <a:fillRect/>
          </a:stretch>
        </p:blipFill>
        <p:spPr bwMode="auto">
          <a:xfrm>
            <a:off x="2362200" y="1295400"/>
            <a:ext cx="6443184" cy="3810000"/>
          </a:xfrm>
          <a:prstGeom prst="rect">
            <a:avLst/>
          </a:prstGeom>
          <a:noFill/>
          <a:ln w="9525">
            <a:noFill/>
            <a:miter lim="800000"/>
            <a:headEnd/>
            <a:tailEnd/>
          </a:ln>
          <a:effectLst/>
        </p:spPr>
      </p:pic>
      <p:sp>
        <p:nvSpPr>
          <p:cNvPr id="29" name="Rectangle 28"/>
          <p:cNvSpPr/>
          <p:nvPr/>
        </p:nvSpPr>
        <p:spPr>
          <a:xfrm>
            <a:off x="1447800" y="0"/>
            <a:ext cx="4572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05000" y="0"/>
            <a:ext cx="7239000" cy="68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endParaRPr>
          </a:p>
        </p:txBody>
      </p:sp>
      <p:sp>
        <p:nvSpPr>
          <p:cNvPr id="32" name="Rectangle 31"/>
          <p:cNvSpPr/>
          <p:nvPr/>
        </p:nvSpPr>
        <p:spPr>
          <a:xfrm>
            <a:off x="1905000" y="0"/>
            <a:ext cx="6756017" cy="769441"/>
          </a:xfrm>
          <a:prstGeom prst="rect">
            <a:avLst/>
          </a:prstGeom>
        </p:spPr>
        <p:txBody>
          <a:bodyPr wrap="none">
            <a:spAutoFit/>
          </a:bodyPr>
          <a:lstStyle/>
          <a:p>
            <a:pPr algn="ctr"/>
            <a:r>
              <a:rPr lang="en-US" sz="4400" b="1" spc="200" dirty="0" smtClean="0">
                <a:ln w="29210">
                  <a:solidFill>
                    <a:srgbClr val="FFFF00"/>
                  </a:solidFill>
                </a:ln>
                <a:solidFill>
                  <a:schemeClr val="accent3">
                    <a:satMod val="200000"/>
                    <a:alpha val="50000"/>
                  </a:schemeClr>
                </a:solidFill>
                <a:effectLst>
                  <a:innerShdw blurRad="50800" dist="50800" dir="8100000">
                    <a:srgbClr val="7D7D7D">
                      <a:alpha val="73000"/>
                    </a:srgbClr>
                  </a:innerShdw>
                </a:effectLst>
              </a:rPr>
              <a:t>How does a mouse work?</a:t>
            </a:r>
            <a:endParaRPr lang="en-US" sz="4400" b="1" spc="200" dirty="0">
              <a:ln w="29210">
                <a:solidFill>
                  <a:srgbClr val="FFFF00"/>
                </a:solidFill>
              </a:ln>
              <a:solidFill>
                <a:schemeClr val="accent3">
                  <a:satMod val="200000"/>
                  <a:alpha val="50000"/>
                </a:schemeClr>
              </a:solidFill>
              <a:effectLst>
                <a:innerShdw blurRad="50800" dist="50800" dir="8100000">
                  <a:srgbClr val="7D7D7D">
                    <a:alpha val="73000"/>
                  </a:srgbClr>
                </a:innerShdw>
              </a:effectLst>
            </a:endParaRPr>
          </a:p>
        </p:txBody>
      </p:sp>
      <p:sp>
        <p:nvSpPr>
          <p:cNvPr id="33" name="Rectangle 32"/>
          <p:cNvSpPr/>
          <p:nvPr/>
        </p:nvSpPr>
        <p:spPr>
          <a:xfrm>
            <a:off x="1905000" y="6172200"/>
            <a:ext cx="72390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6"/>
          <p:cNvGrpSpPr/>
          <p:nvPr/>
        </p:nvGrpSpPr>
        <p:grpSpPr>
          <a:xfrm>
            <a:off x="1676400" y="6317567"/>
            <a:ext cx="1279108" cy="1080866"/>
            <a:chOff x="4724400" y="1676400"/>
            <a:chExt cx="1821307" cy="1967796"/>
          </a:xfrm>
        </p:grpSpPr>
        <p:pic>
          <p:nvPicPr>
            <p:cNvPr id="39" name="Picture 4"/>
            <p:cNvPicPr>
              <a:picLocks noChangeAspect="1" noChangeArrowheads="1"/>
            </p:cNvPicPr>
            <p:nvPr/>
          </p:nvPicPr>
          <p:blipFill>
            <a:blip r:embed="rId7" cstate="print"/>
            <a:srcRect/>
            <a:stretch>
              <a:fillRect/>
            </a:stretch>
          </p:blipFill>
          <p:spPr bwMode="auto">
            <a:xfrm>
              <a:off x="5472303" y="1676400"/>
              <a:ext cx="1073404" cy="821483"/>
            </a:xfrm>
            <a:prstGeom prst="rect">
              <a:avLst/>
            </a:prstGeom>
            <a:noFill/>
            <a:ln w="9525">
              <a:noFill/>
              <a:miter lim="800000"/>
              <a:headEnd/>
              <a:tailEnd/>
            </a:ln>
            <a:effectLst/>
          </p:spPr>
        </p:pic>
        <p:sp>
          <p:nvSpPr>
            <p:cNvPr id="40" name="TextBox 39"/>
            <p:cNvSpPr txBox="1"/>
            <p:nvPr/>
          </p:nvSpPr>
          <p:spPr>
            <a:xfrm>
              <a:off x="4724400" y="2971800"/>
              <a:ext cx="263036" cy="672396"/>
            </a:xfrm>
            <a:prstGeom prst="rect">
              <a:avLst/>
            </a:prstGeom>
            <a:noFill/>
          </p:spPr>
          <p:txBody>
            <a:bodyPr wrap="none" rtlCol="0">
              <a:spAutoFit/>
            </a:bodyPr>
            <a:lstStyle/>
            <a:p>
              <a:endParaRPr lang="en-US" b="1" dirty="0">
                <a:solidFill>
                  <a:schemeClr val="bg1"/>
                </a:solidFill>
              </a:endParaRPr>
            </a:p>
          </p:txBody>
        </p:sp>
      </p:grpSp>
      <p:pic>
        <p:nvPicPr>
          <p:cNvPr id="43" name="Picture 42" descr="705-logo.png">
            <a:hlinkClick r:id="rId8" action="ppaction://hlinksldjump"/>
          </p:cNvPr>
          <p:cNvPicPr>
            <a:picLocks noChangeAspect="1"/>
          </p:cNvPicPr>
          <p:nvPr/>
        </p:nvPicPr>
        <p:blipFill>
          <a:blip r:embed="rId9" cstate="print"/>
          <a:stretch>
            <a:fillRect/>
          </a:stretch>
        </p:blipFill>
        <p:spPr>
          <a:xfrm>
            <a:off x="8001000" y="6251076"/>
            <a:ext cx="1143000" cy="606924"/>
          </a:xfrm>
          <a:prstGeom prst="rect">
            <a:avLst/>
          </a:prstGeom>
        </p:spPr>
      </p:pic>
      <p:sp>
        <p:nvSpPr>
          <p:cNvPr id="44" name="Up Arrow 43">
            <a:hlinkClick r:id="" action="ppaction://hlinkshowjump?jump=nextslide"/>
          </p:cNvPr>
          <p:cNvSpPr/>
          <p:nvPr/>
        </p:nvSpPr>
        <p:spPr>
          <a:xfrm rot="5400000">
            <a:off x="6934200" y="6324600"/>
            <a:ext cx="609600" cy="457200"/>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5" name="Up Arrow 44">
            <a:hlinkClick r:id="" action="ppaction://hlinkshowjump?jump=previousslide"/>
          </p:cNvPr>
          <p:cNvSpPr/>
          <p:nvPr/>
        </p:nvSpPr>
        <p:spPr>
          <a:xfrm rot="16200000">
            <a:off x="3124200" y="6324600"/>
            <a:ext cx="609600" cy="457200"/>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7" name="Rectangle 46"/>
          <p:cNvSpPr/>
          <p:nvPr/>
        </p:nvSpPr>
        <p:spPr>
          <a:xfrm>
            <a:off x="4495800" y="6172200"/>
            <a:ext cx="2024465" cy="369332"/>
          </a:xfrm>
          <a:prstGeom prst="rect">
            <a:avLst/>
          </a:prstGeom>
        </p:spPr>
        <p:txBody>
          <a:bodyPr wrap="none">
            <a:spAutoFit/>
          </a:bodyPr>
          <a:lstStyle/>
          <a:p>
            <a:r>
              <a:rPr lang="fr-FR" dirty="0" smtClean="0">
                <a:solidFill>
                  <a:srgbClr val="FFFF00"/>
                </a:solidFill>
              </a:rPr>
              <a:t>Page</a:t>
            </a:r>
            <a:r>
              <a:rPr lang="fr-FR" dirty="0" smtClean="0"/>
              <a:t>   </a:t>
            </a:r>
            <a:r>
              <a:rPr lang="fr-FR" dirty="0" smtClean="0">
                <a:solidFill>
                  <a:schemeClr val="bg2">
                    <a:lumMod val="50000"/>
                  </a:schemeClr>
                </a:solidFill>
              </a:rPr>
              <a:t>1</a:t>
            </a:r>
            <a:r>
              <a:rPr lang="fr-FR" dirty="0" smtClean="0"/>
              <a:t>  </a:t>
            </a:r>
            <a:r>
              <a:rPr lang="fr-FR" dirty="0" smtClean="0">
                <a:solidFill>
                  <a:schemeClr val="tx1">
                    <a:lumMod val="65000"/>
                    <a:lumOff val="35000"/>
                  </a:schemeClr>
                </a:solidFill>
              </a:rPr>
              <a:t>2</a:t>
            </a:r>
            <a:r>
              <a:rPr lang="fr-FR" dirty="0" smtClean="0"/>
              <a:t>  </a:t>
            </a:r>
            <a:r>
              <a:rPr lang="fr-FR" dirty="0" smtClean="0">
                <a:solidFill>
                  <a:srgbClr val="FFFF00"/>
                </a:solidFill>
              </a:rPr>
              <a:t>3</a:t>
            </a:r>
            <a:r>
              <a:rPr lang="fr-FR" dirty="0" smtClean="0">
                <a:solidFill>
                  <a:schemeClr val="bg2">
                    <a:lumMod val="50000"/>
                  </a:schemeClr>
                </a:solidFill>
              </a:rPr>
              <a:t>  4  5 ...</a:t>
            </a:r>
            <a:endParaRPr lang="en-US" dirty="0">
              <a:solidFill>
                <a:schemeClr val="bg2">
                  <a:lumMod val="50000"/>
                </a:schemeClr>
              </a:solidFill>
            </a:endParaRPr>
          </a:p>
        </p:txBody>
      </p:sp>
      <p:cxnSp>
        <p:nvCxnSpPr>
          <p:cNvPr id="48" name="Straight Connector 47"/>
          <p:cNvCxnSpPr/>
          <p:nvPr/>
        </p:nvCxnSpPr>
        <p:spPr>
          <a:xfrm>
            <a:off x="1828800" y="685800"/>
            <a:ext cx="7315200" cy="0"/>
          </a:xfrm>
          <a:prstGeom prst="line">
            <a:avLst/>
          </a:prstGeom>
        </p:spPr>
        <p:style>
          <a:lnRef idx="3">
            <a:schemeClr val="accent2"/>
          </a:lnRef>
          <a:fillRef idx="0">
            <a:schemeClr val="accent2"/>
          </a:fillRef>
          <a:effectRef idx="2">
            <a:schemeClr val="accent2"/>
          </a:effectRef>
          <a:fontRef idx="minor">
            <a:schemeClr val="tx1"/>
          </a:fontRef>
        </p:style>
      </p:cxnSp>
      <p:pic>
        <p:nvPicPr>
          <p:cNvPr id="37" name="Picture 2" descr="http://clipartist.info/openclipart.org/2011/Sept/September/25-Sunday/magnifying_glass-555px.png"/>
          <p:cNvPicPr>
            <a:picLocks noChangeAspect="1" noChangeArrowheads="1"/>
          </p:cNvPicPr>
          <p:nvPr/>
        </p:nvPicPr>
        <p:blipFill>
          <a:blip r:embed="rId10" cstate="print"/>
          <a:srcRect/>
          <a:stretch>
            <a:fillRect/>
          </a:stretch>
        </p:blipFill>
        <p:spPr bwMode="auto">
          <a:xfrm rot="17695348">
            <a:off x="7381275" y="3099317"/>
            <a:ext cx="1296726" cy="1855038"/>
          </a:xfrm>
          <a:prstGeom prst="rect">
            <a:avLst/>
          </a:prstGeom>
          <a:noFill/>
        </p:spPr>
      </p:pic>
      <p:pic>
        <p:nvPicPr>
          <p:cNvPr id="46" name="Picture 6" descr="Cursor Hand  Clip Art"/>
          <p:cNvPicPr>
            <a:picLocks noChangeAspect="1" noChangeArrowheads="1"/>
          </p:cNvPicPr>
          <p:nvPr/>
        </p:nvPicPr>
        <p:blipFill>
          <a:blip r:embed="rId11" cstate="print"/>
          <a:srcRect/>
          <a:stretch>
            <a:fillRect/>
          </a:stretch>
        </p:blipFill>
        <p:spPr bwMode="auto">
          <a:xfrm rot="1954615">
            <a:off x="3579818" y="3060790"/>
            <a:ext cx="540388" cy="718116"/>
          </a:xfrm>
          <a:prstGeom prst="rect">
            <a:avLst/>
          </a:prstGeom>
          <a:noFill/>
        </p:spPr>
      </p:pic>
      <p:sp>
        <p:nvSpPr>
          <p:cNvPr id="50" name="Rectangle 49"/>
          <p:cNvSpPr/>
          <p:nvPr/>
        </p:nvSpPr>
        <p:spPr>
          <a:xfrm>
            <a:off x="1981200" y="762000"/>
            <a:ext cx="6404317" cy="369332"/>
          </a:xfrm>
          <a:prstGeom prst="rect">
            <a:avLst/>
          </a:prstGeom>
        </p:spPr>
        <p:txBody>
          <a:bodyPr wrap="none">
            <a:spAutoFit/>
          </a:bodyPr>
          <a:lstStyle/>
          <a:p>
            <a:r>
              <a:rPr lang="en-US" b="1" dirty="0" smtClean="0">
                <a:solidFill>
                  <a:schemeClr val="bg1"/>
                </a:solidFill>
                <a:latin typeface="Arial" pitchFamily="34" charset="0"/>
                <a:cs typeface="Arial" pitchFamily="34" charset="0"/>
              </a:rPr>
              <a:t>Click the parts of the mouse to learn about their function</a:t>
            </a:r>
          </a:p>
        </p:txBody>
      </p:sp>
    </p:spTree>
    <p:extLst>
      <p:ext uri="{BB962C8B-B14F-4D97-AF65-F5344CB8AC3E}">
        <p14:creationId xmlns:p14="http://schemas.microsoft.com/office/powerpoint/2010/main" val="29662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25851 -0.18104 C -0.24792 -0.17618 -0.23803 -0.16139 -0.23021 -0.15098 C -0.22744 -0.14728 -0.21893 -0.14589 -0.21893 -0.14589 C -0.2158 -0.14173 -0.21198 -0.13572 -0.20764 -0.13318 C -0.19271 -0.12439 -0.20035 -0.13272 -0.18872 -0.12324 C -0.18108 -0.11699 -0.16858 -0.10173 -0.16042 -0.09803 C -0.15053 -0.07884 -0.13907 -0.06405 -0.12275 -0.05549 C -0.12084 -0.05295 -0.11858 -0.05087 -0.11702 -0.04786 C -0.11598 -0.04555 -0.1165 -0.04208 -0.11511 -0.04023 C -0.11198 -0.03607 -0.10764 -0.03352 -0.10382 -0.03029 C -0.10157 -0.02821 -0.10035 -0.02474 -0.09809 -0.02266 C -0.09723 -0.02196 -0.08768 -0.01803 -0.08681 -0.0178 C -0.06945 -0.00208 -0.0882 -0.01711 -0.0415 -0.01017 C -0.03316 -0.00902 -0.02553 -0.00092 -0.01702 2.25434E-6 C -0.01129 0.00069 -0.00573 2.25434E-6 5E-6 2.25434E-6 " pathEditMode="relative" ptsTypes="ffffffffffffffA">
                                      <p:cBhvr>
                                        <p:cTn id="10" dur="2000" fill="hold"/>
                                        <p:tgtEl>
                                          <p:spTgt spid="46"/>
                                        </p:tgtEl>
                                        <p:attrNameLst>
                                          <p:attrName>ppt_x</p:attrName>
                                          <p:attrName>ppt_y</p:attrName>
                                        </p:attrNameLst>
                                      </p:cBhvr>
                                    </p:animMotion>
                                  </p:childTnLst>
                                </p:cTn>
                              </p:par>
                            </p:childTnLst>
                          </p:cTn>
                        </p:par>
                        <p:par>
                          <p:cTn id="11" fill="hold">
                            <p:stCondLst>
                              <p:cond delay="2000"/>
                            </p:stCondLst>
                            <p:childTnLst>
                              <p:par>
                                <p:cTn id="12" presetID="27" presetClass="entr" presetSubtype="0" fill="hold" grpId="0" nodeType="afterEffect">
                                  <p:stCondLst>
                                    <p:cond delay="0"/>
                                  </p:stCondLst>
                                  <p:iterate type="wd">
                                    <p:tmPct val="50000"/>
                                  </p:iterate>
                                  <p:childTnLst>
                                    <p:set>
                                      <p:cBhvr>
                                        <p:cTn id="13" dur="1" fill="hold">
                                          <p:stCondLst>
                                            <p:cond delay="0"/>
                                          </p:stCondLst>
                                        </p:cTn>
                                        <p:tgtEl>
                                          <p:spTgt spid="34"/>
                                        </p:tgtEl>
                                        <p:attrNameLst>
                                          <p:attrName>style.visibility</p:attrName>
                                        </p:attrNameLst>
                                      </p:cBhvr>
                                      <p:to>
                                        <p:strVal val="visible"/>
                                      </p:to>
                                    </p:set>
                                    <p:anim calcmode="discrete" valueType="clr">
                                      <p:cBhvr override="childStyle">
                                        <p:cTn id="14" dur="500"/>
                                        <p:tgtEl>
                                          <p:spTgt spid="34"/>
                                        </p:tgtEl>
                                        <p:attrNameLst>
                                          <p:attrName>style.color</p:attrName>
                                        </p:attrNameLst>
                                      </p:cBhvr>
                                      <p:tavLst>
                                        <p:tav tm="0">
                                          <p:val>
                                            <p:clrVal>
                                              <a:srgbClr val="FFFFFF"/>
                                            </p:clrVal>
                                          </p:val>
                                        </p:tav>
                                        <p:tav tm="50000">
                                          <p:val>
                                            <p:clrVal>
                                              <a:srgbClr val="FFFF00"/>
                                            </p:clrVal>
                                          </p:val>
                                        </p:tav>
                                      </p:tavLst>
                                    </p:anim>
                                    <p:anim calcmode="discrete" valueType="clr">
                                      <p:cBhvr>
                                        <p:cTn id="15" dur="500"/>
                                        <p:tgtEl>
                                          <p:spTgt spid="34"/>
                                        </p:tgtEl>
                                        <p:attrNameLst>
                                          <p:attrName>fillcolor</p:attrName>
                                        </p:attrNameLst>
                                      </p:cBhvr>
                                      <p:tavLst>
                                        <p:tav tm="0">
                                          <p:val>
                                            <p:clrVal>
                                              <a:schemeClr val="accent2"/>
                                            </p:clrVal>
                                          </p:val>
                                        </p:tav>
                                        <p:tav tm="50000">
                                          <p:val>
                                            <p:clrVal>
                                              <a:schemeClr val="hlink"/>
                                            </p:clrVal>
                                          </p:val>
                                        </p:tav>
                                      </p:tavLst>
                                    </p:anim>
                                    <p:set>
                                      <p:cBhvr>
                                        <p:cTn id="16" dur="500"/>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76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a:off x="0" y="0"/>
            <a:ext cx="1981200" cy="6858000"/>
          </a:xfrm>
          <a:prstGeom prst="moon">
            <a:avLst>
              <a:gd name="adj" fmla="val 87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 y="914400"/>
            <a:ext cx="1295400" cy="1371600"/>
          </a:xfrm>
          <a:prstGeom prst="ellipse">
            <a:avLst/>
          </a:prstGeom>
          <a:ln/>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30" name="Picture 6" descr="http://bestclipartblog.com/clipart-pics/brain-clip-art-13.gif"/>
          <p:cNvPicPr>
            <a:picLocks noChangeAspect="1" noChangeArrowheads="1"/>
          </p:cNvPicPr>
          <p:nvPr/>
        </p:nvPicPr>
        <p:blipFill>
          <a:blip r:embed="rId2" cstate="print"/>
          <a:srcRect/>
          <a:stretch>
            <a:fillRect/>
          </a:stretch>
        </p:blipFill>
        <p:spPr bwMode="auto">
          <a:xfrm>
            <a:off x="533400" y="1219200"/>
            <a:ext cx="716643" cy="898477"/>
          </a:xfrm>
          <a:prstGeom prst="rect">
            <a:avLst/>
          </a:prstGeom>
          <a:noFill/>
        </p:spPr>
      </p:pic>
      <p:sp>
        <p:nvSpPr>
          <p:cNvPr id="11" name="TextBox 10"/>
          <p:cNvSpPr txBox="1"/>
          <p:nvPr/>
        </p:nvSpPr>
        <p:spPr>
          <a:xfrm>
            <a:off x="152400" y="2438400"/>
            <a:ext cx="1524000" cy="369332"/>
          </a:xfrm>
          <a:prstGeom prst="rect">
            <a:avLst/>
          </a:prstGeom>
          <a:noFill/>
        </p:spPr>
        <p:txBody>
          <a:bodyPr wrap="square" rtlCol="0">
            <a:spAutoFit/>
          </a:bodyPr>
          <a:lstStyle/>
          <a:p>
            <a:r>
              <a:rPr lang="en-US" u="sng" dirty="0" smtClean="0">
                <a:solidFill>
                  <a:srgbClr val="0000FF"/>
                </a:solidFill>
              </a:rPr>
              <a:t>Your Progress</a:t>
            </a:r>
            <a:endParaRPr lang="en-US" u="sng" dirty="0">
              <a:solidFill>
                <a:srgbClr val="0000FF"/>
              </a:solidFill>
            </a:endParaRPr>
          </a:p>
        </p:txBody>
      </p:sp>
      <p:pic>
        <p:nvPicPr>
          <p:cNvPr id="1032" name="Picture 8" descr="http://www.clker.com/cliparts/P/t/7/o/9/W/help-md.png"/>
          <p:cNvPicPr>
            <a:picLocks noChangeAspect="1" noChangeArrowheads="1"/>
          </p:cNvPicPr>
          <p:nvPr/>
        </p:nvPicPr>
        <p:blipFill>
          <a:blip r:embed="rId3" cstate="print"/>
          <a:srcRect/>
          <a:stretch>
            <a:fillRect/>
          </a:stretch>
        </p:blipFill>
        <p:spPr bwMode="auto">
          <a:xfrm>
            <a:off x="304800" y="5410200"/>
            <a:ext cx="990600" cy="990600"/>
          </a:xfrm>
          <a:prstGeom prst="rect">
            <a:avLst/>
          </a:prstGeom>
          <a:noFill/>
        </p:spPr>
      </p:pic>
      <p:sp>
        <p:nvSpPr>
          <p:cNvPr id="15" name="Oval 14"/>
          <p:cNvSpPr/>
          <p:nvPr/>
        </p:nvSpPr>
        <p:spPr>
          <a:xfrm>
            <a:off x="304800" y="3276600"/>
            <a:ext cx="1219200" cy="1295400"/>
          </a:xfrm>
          <a:prstGeom prst="ellipse">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p:cNvSpPr txBox="1"/>
          <p:nvPr/>
        </p:nvSpPr>
        <p:spPr>
          <a:xfrm>
            <a:off x="457200" y="4724400"/>
            <a:ext cx="1524000" cy="369332"/>
          </a:xfrm>
          <a:prstGeom prst="rect">
            <a:avLst/>
          </a:prstGeom>
          <a:noFill/>
        </p:spPr>
        <p:txBody>
          <a:bodyPr wrap="square" rtlCol="0">
            <a:spAutoFit/>
          </a:bodyPr>
          <a:lstStyle/>
          <a:p>
            <a:r>
              <a:rPr lang="en-US" u="sng" dirty="0" smtClean="0">
                <a:solidFill>
                  <a:srgbClr val="0000FF"/>
                </a:solidFill>
              </a:rPr>
              <a:t>Options</a:t>
            </a:r>
            <a:endParaRPr lang="en-US" u="sng" dirty="0">
              <a:solidFill>
                <a:srgbClr val="0000FF"/>
              </a:solidFill>
            </a:endParaRPr>
          </a:p>
        </p:txBody>
      </p:sp>
      <p:sp>
        <p:nvSpPr>
          <p:cNvPr id="17" name="TextBox 16"/>
          <p:cNvSpPr txBox="1"/>
          <p:nvPr/>
        </p:nvSpPr>
        <p:spPr>
          <a:xfrm>
            <a:off x="533400" y="6488668"/>
            <a:ext cx="1524000" cy="369332"/>
          </a:xfrm>
          <a:prstGeom prst="rect">
            <a:avLst/>
          </a:prstGeom>
          <a:noFill/>
        </p:spPr>
        <p:txBody>
          <a:bodyPr wrap="square" rtlCol="0">
            <a:spAutoFit/>
          </a:bodyPr>
          <a:lstStyle/>
          <a:p>
            <a:r>
              <a:rPr lang="en-US" u="sng" dirty="0" smtClean="0">
                <a:solidFill>
                  <a:srgbClr val="0000FF"/>
                </a:solidFill>
              </a:rPr>
              <a:t>Help</a:t>
            </a:r>
            <a:endParaRPr lang="en-US" u="sng" dirty="0">
              <a:solidFill>
                <a:srgbClr val="0000FF"/>
              </a:solidFill>
            </a:endParaRPr>
          </a:p>
        </p:txBody>
      </p:sp>
      <p:pic>
        <p:nvPicPr>
          <p:cNvPr id="1034" name="Picture 10" descr="http://www.clker.com/cliparts/7/0/2/7/13319547951413883835Volume.svg.med.png"/>
          <p:cNvPicPr>
            <a:picLocks noChangeAspect="1" noChangeArrowheads="1"/>
          </p:cNvPicPr>
          <p:nvPr/>
        </p:nvPicPr>
        <p:blipFill>
          <a:blip r:embed="rId4" cstate="print"/>
          <a:srcRect/>
          <a:stretch>
            <a:fillRect/>
          </a:stretch>
        </p:blipFill>
        <p:spPr bwMode="auto">
          <a:xfrm>
            <a:off x="457200" y="3429000"/>
            <a:ext cx="990600" cy="990600"/>
          </a:xfrm>
          <a:prstGeom prst="rect">
            <a:avLst/>
          </a:prstGeom>
          <a:noFill/>
        </p:spPr>
      </p:pic>
      <p:sp>
        <p:nvSpPr>
          <p:cNvPr id="28" name="TextBox 27"/>
          <p:cNvSpPr txBox="1"/>
          <p:nvPr/>
        </p:nvSpPr>
        <p:spPr>
          <a:xfrm>
            <a:off x="1981200" y="609600"/>
            <a:ext cx="5715000" cy="5570756"/>
          </a:xfrm>
          <a:prstGeom prst="rect">
            <a:avLst/>
          </a:prstGeom>
          <a:noFill/>
        </p:spPr>
        <p:txBody>
          <a:bodyPr wrap="square" rtlCol="0">
            <a:spAutoFit/>
          </a:bodyPr>
          <a:lstStyle/>
          <a:p>
            <a:pPr>
              <a:buFont typeface="Arial" pitchFamily="34" charset="0"/>
              <a:buChar char="•"/>
            </a:pPr>
            <a:endParaRPr lang="en-US" sz="3600" b="1" dirty="0" smtClean="0">
              <a:solidFill>
                <a:schemeClr val="bg1"/>
              </a:solidFill>
              <a:latin typeface="AbcPrint" pitchFamily="2" charset="0"/>
            </a:endParaRPr>
          </a:p>
          <a:p>
            <a:pPr>
              <a:buFont typeface="Arial" pitchFamily="34" charset="0"/>
              <a:buChar char="•"/>
            </a:pPr>
            <a:endParaRPr lang="en-US" sz="1600" b="1" dirty="0">
              <a:solidFill>
                <a:schemeClr val="bg1"/>
              </a:solidFill>
              <a:latin typeface="AbcPrint" pitchFamily="2" charset="0"/>
            </a:endParaRPr>
          </a:p>
          <a:p>
            <a:pPr>
              <a:buFont typeface="Arial" pitchFamily="34" charset="0"/>
              <a:buChar char="•"/>
            </a:pPr>
            <a:endParaRPr lang="en-US" sz="2400" b="1" dirty="0" smtClean="0">
              <a:solidFill>
                <a:schemeClr val="bg1"/>
              </a:solidFill>
              <a:latin typeface="Arial" pitchFamily="34" charset="0"/>
              <a:cs typeface="Arial" pitchFamily="34" charset="0"/>
            </a:endParaRPr>
          </a:p>
          <a:p>
            <a:pPr>
              <a:buFont typeface="Wingdings" pitchFamily="2" charset="2"/>
              <a:buChar char="q"/>
            </a:pPr>
            <a:r>
              <a:rPr lang="en-US" sz="2400" b="1" dirty="0" smtClean="0">
                <a:solidFill>
                  <a:schemeClr val="bg1">
                    <a:lumMod val="75000"/>
                  </a:schemeClr>
                </a:solidFill>
                <a:latin typeface="Arial" pitchFamily="34" charset="0"/>
                <a:cs typeface="Arial" pitchFamily="34" charset="0"/>
              </a:rPr>
              <a:t>Learn about the mouse</a:t>
            </a:r>
          </a:p>
          <a:p>
            <a:pPr>
              <a:buFont typeface="Wingdings" pitchFamily="2" charset="2"/>
              <a:buChar char="q"/>
            </a:pPr>
            <a:endParaRPr lang="en-US" sz="2400" b="1" dirty="0">
              <a:solidFill>
                <a:schemeClr val="bg1"/>
              </a:solidFill>
              <a:latin typeface="Arial" pitchFamily="34" charset="0"/>
              <a:cs typeface="Arial" pitchFamily="34" charset="0"/>
            </a:endParaRPr>
          </a:p>
          <a:p>
            <a:pPr>
              <a:buFont typeface="Wingdings" pitchFamily="2" charset="2"/>
              <a:buChar char="q"/>
            </a:pPr>
            <a:r>
              <a:rPr lang="en-US" sz="2400" b="1" dirty="0" smtClean="0">
                <a:solidFill>
                  <a:srgbClr val="FFFF00"/>
                </a:solidFill>
                <a:latin typeface="Arial" pitchFamily="34" charset="0"/>
                <a:cs typeface="Arial" pitchFamily="34" charset="0"/>
              </a:rPr>
              <a:t>Activity 1: Images of the mouse</a:t>
            </a:r>
          </a:p>
          <a:p>
            <a:pPr>
              <a:buFont typeface="Wingdings" pitchFamily="2" charset="2"/>
              <a:buChar char="q"/>
            </a:pPr>
            <a:endParaRPr lang="en-US" sz="2400" b="1" dirty="0">
              <a:solidFill>
                <a:schemeClr val="bg1"/>
              </a:solidFill>
              <a:latin typeface="Arial" pitchFamily="34" charset="0"/>
              <a:cs typeface="Arial" pitchFamily="34" charset="0"/>
            </a:endParaRPr>
          </a:p>
          <a:p>
            <a:pPr>
              <a:buFont typeface="Wingdings" pitchFamily="2" charset="2"/>
              <a:buChar char="q"/>
            </a:pPr>
            <a:r>
              <a:rPr lang="en-US" sz="2400" b="1" dirty="0" smtClean="0">
                <a:solidFill>
                  <a:schemeClr val="bg1"/>
                </a:solidFill>
                <a:latin typeface="Arial" pitchFamily="34" charset="0"/>
                <a:cs typeface="Arial" pitchFamily="34" charset="0"/>
              </a:rPr>
              <a:t>Activity 2: Find the parts</a:t>
            </a:r>
          </a:p>
          <a:p>
            <a:pPr>
              <a:buFont typeface="Wingdings" pitchFamily="2" charset="2"/>
              <a:buChar char="q"/>
            </a:pPr>
            <a:endParaRPr lang="en-US" sz="2400" b="1" dirty="0" smtClean="0">
              <a:solidFill>
                <a:schemeClr val="bg1"/>
              </a:solidFill>
              <a:latin typeface="Arial" pitchFamily="34" charset="0"/>
              <a:cs typeface="Arial" pitchFamily="34" charset="0"/>
            </a:endParaRPr>
          </a:p>
          <a:p>
            <a:pPr>
              <a:buFont typeface="Wingdings" pitchFamily="2" charset="2"/>
              <a:buChar char="q"/>
            </a:pPr>
            <a:r>
              <a:rPr lang="en-US" sz="2400" b="1" dirty="0" smtClean="0">
                <a:solidFill>
                  <a:schemeClr val="bg1"/>
                </a:solidFill>
                <a:latin typeface="Arial" pitchFamily="34" charset="0"/>
                <a:cs typeface="Arial" pitchFamily="34" charset="0"/>
              </a:rPr>
              <a:t>Activity 3: Function Sort</a:t>
            </a:r>
          </a:p>
          <a:p>
            <a:pPr>
              <a:buFont typeface="Arial" pitchFamily="34" charset="0"/>
              <a:buChar char="•"/>
            </a:pPr>
            <a:endParaRPr lang="en-US" sz="1400" b="1" dirty="0">
              <a:solidFill>
                <a:schemeClr val="bg1"/>
              </a:solidFill>
              <a:latin typeface="AbcPrint" pitchFamily="2" charset="0"/>
            </a:endParaRPr>
          </a:p>
          <a:p>
            <a:pPr>
              <a:buFont typeface="Arial" pitchFamily="34" charset="0"/>
              <a:buChar char="•"/>
            </a:pPr>
            <a:endParaRPr lang="en-US" sz="1400" b="1" dirty="0" smtClean="0">
              <a:solidFill>
                <a:schemeClr val="bg1"/>
              </a:solidFill>
              <a:latin typeface="AbcPrint" pitchFamily="2" charset="0"/>
            </a:endParaRPr>
          </a:p>
          <a:p>
            <a:pPr>
              <a:buFont typeface="Arial" pitchFamily="34" charset="0"/>
              <a:buChar char="•"/>
            </a:pPr>
            <a:endParaRPr lang="en-US" sz="1400" b="1" dirty="0" smtClean="0">
              <a:solidFill>
                <a:schemeClr val="bg1"/>
              </a:solidFill>
              <a:latin typeface="AbcPrint" pitchFamily="2" charset="0"/>
            </a:endParaRPr>
          </a:p>
          <a:p>
            <a:pPr>
              <a:buFont typeface="Arial" pitchFamily="34" charset="0"/>
              <a:buChar char="•"/>
            </a:pPr>
            <a:endParaRPr lang="en-US" sz="1400" b="1" dirty="0" smtClean="0">
              <a:solidFill>
                <a:schemeClr val="bg1"/>
              </a:solidFill>
              <a:latin typeface="AbcPrint" pitchFamily="2" charset="0"/>
            </a:endParaRPr>
          </a:p>
          <a:p>
            <a:pPr>
              <a:buFont typeface="Arial" pitchFamily="34" charset="0"/>
              <a:buChar char="•"/>
            </a:pPr>
            <a:endParaRPr lang="en-US" sz="1400" b="1" dirty="0">
              <a:solidFill>
                <a:schemeClr val="bg1"/>
              </a:solidFill>
              <a:latin typeface="AbcPrint" pitchFamily="2" charset="0"/>
            </a:endParaRPr>
          </a:p>
          <a:p>
            <a:pPr>
              <a:buFont typeface="Arial" pitchFamily="34" charset="0"/>
              <a:buChar char="•"/>
            </a:pPr>
            <a:endParaRPr lang="en-US" sz="1400" b="1" dirty="0" smtClean="0">
              <a:solidFill>
                <a:schemeClr val="bg1"/>
              </a:solidFill>
              <a:latin typeface="AbcPrint" pitchFamily="2" charset="0"/>
            </a:endParaRPr>
          </a:p>
          <a:p>
            <a:pPr>
              <a:buFont typeface="Arial" pitchFamily="34" charset="0"/>
              <a:buChar char="•"/>
            </a:pPr>
            <a:endParaRPr lang="en-US" sz="1400" b="1" dirty="0" smtClean="0">
              <a:solidFill>
                <a:schemeClr val="bg1"/>
              </a:solidFill>
              <a:latin typeface="AbcPrint" pitchFamily="2" charset="0"/>
            </a:endParaRPr>
          </a:p>
          <a:p>
            <a:pPr>
              <a:buFont typeface="Arial" pitchFamily="34" charset="0"/>
              <a:buChar char="•"/>
            </a:pPr>
            <a:endParaRPr lang="en-US" sz="1400" b="1" dirty="0">
              <a:solidFill>
                <a:schemeClr val="bg1"/>
              </a:solidFill>
              <a:latin typeface="AbcPrint" pitchFamily="2" charset="0"/>
            </a:endParaRPr>
          </a:p>
        </p:txBody>
      </p:sp>
      <p:sp>
        <p:nvSpPr>
          <p:cNvPr id="22" name="Rectangle 21"/>
          <p:cNvSpPr/>
          <p:nvPr/>
        </p:nvSpPr>
        <p:spPr>
          <a:xfrm>
            <a:off x="1905000" y="0"/>
            <a:ext cx="7239000" cy="762000"/>
          </a:xfrm>
          <a:prstGeom prst="rect">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ffectLst/>
            </a:endParaRPr>
          </a:p>
        </p:txBody>
      </p:sp>
      <p:sp>
        <p:nvSpPr>
          <p:cNvPr id="23" name="Rectangle 22"/>
          <p:cNvSpPr/>
          <p:nvPr/>
        </p:nvSpPr>
        <p:spPr>
          <a:xfrm>
            <a:off x="1905000" y="0"/>
            <a:ext cx="3868110" cy="707886"/>
          </a:xfrm>
          <a:prstGeom prst="rect">
            <a:avLst/>
          </a:prstGeom>
          <a:noFill/>
        </p:spPr>
        <p:txBody>
          <a:bodyPr wrap="none" lIns="91440" tIns="45720" rIns="91440" bIns="45720">
            <a:spAutoFit/>
          </a:bodyPr>
          <a:lstStyle/>
          <a:p>
            <a:pPr algn="ctr"/>
            <a:r>
              <a:rPr lang="en-US" sz="4000" b="1" cap="none" spc="200" dirty="0" smtClean="0">
                <a:ln w="29210">
                  <a:solidFill>
                    <a:srgbClr val="FFFF00"/>
                  </a:solidFill>
                </a:ln>
                <a:solidFill>
                  <a:schemeClr val="accent3">
                    <a:satMod val="200000"/>
                    <a:alpha val="50000"/>
                  </a:schemeClr>
                </a:solidFill>
                <a:effectLst>
                  <a:innerShdw blurRad="50800" dist="50800" dir="8100000">
                    <a:srgbClr val="7D7D7D">
                      <a:alpha val="73000"/>
                    </a:srgbClr>
                  </a:innerShdw>
                </a:effectLst>
              </a:rPr>
              <a:t>Computer Parts</a:t>
            </a:r>
            <a:endParaRPr lang="en-US" sz="4000" b="1" cap="none" spc="200" dirty="0">
              <a:ln w="29210">
                <a:solidFill>
                  <a:srgbClr val="FFFF00"/>
                </a:solidFill>
              </a:ln>
              <a:solidFill>
                <a:schemeClr val="accent3">
                  <a:satMod val="200000"/>
                  <a:alpha val="50000"/>
                </a:schemeClr>
              </a:solidFill>
              <a:effectLst>
                <a:innerShdw blurRad="50800" dist="50800" dir="8100000">
                  <a:srgbClr val="7D7D7D">
                    <a:alpha val="73000"/>
                  </a:srgbClr>
                </a:innerShdw>
              </a:effectLst>
            </a:endParaRPr>
          </a:p>
        </p:txBody>
      </p:sp>
      <p:sp>
        <p:nvSpPr>
          <p:cNvPr id="24" name="Rectangle 23"/>
          <p:cNvSpPr/>
          <p:nvPr/>
        </p:nvSpPr>
        <p:spPr>
          <a:xfrm>
            <a:off x="1905000" y="6248400"/>
            <a:ext cx="7239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705-logo.png">
            <a:hlinkClick r:id="rId5" action="ppaction://hlinksldjump"/>
          </p:cNvPr>
          <p:cNvPicPr>
            <a:picLocks noChangeAspect="1"/>
          </p:cNvPicPr>
          <p:nvPr/>
        </p:nvPicPr>
        <p:blipFill>
          <a:blip r:embed="rId6" cstate="print"/>
          <a:stretch>
            <a:fillRect/>
          </a:stretch>
        </p:blipFill>
        <p:spPr>
          <a:xfrm>
            <a:off x="8001000" y="6251076"/>
            <a:ext cx="1143000" cy="606924"/>
          </a:xfrm>
          <a:prstGeom prst="rect">
            <a:avLst/>
          </a:prstGeom>
        </p:spPr>
      </p:pic>
      <p:cxnSp>
        <p:nvCxnSpPr>
          <p:cNvPr id="19" name="Straight Connector 18"/>
          <p:cNvCxnSpPr/>
          <p:nvPr/>
        </p:nvCxnSpPr>
        <p:spPr>
          <a:xfrm>
            <a:off x="1828800" y="762000"/>
            <a:ext cx="7315200" cy="0"/>
          </a:xfrm>
          <a:prstGeom prst="line">
            <a:avLst/>
          </a:prstGeom>
        </p:spPr>
        <p:style>
          <a:lnRef idx="3">
            <a:schemeClr val="accent2"/>
          </a:lnRef>
          <a:fillRef idx="0">
            <a:schemeClr val="accent2"/>
          </a:fillRef>
          <a:effectRef idx="2">
            <a:schemeClr val="accent2"/>
          </a:effectRef>
          <a:fontRef idx="minor">
            <a:schemeClr val="tx1"/>
          </a:fontRef>
        </p:style>
      </p:cxnSp>
      <p:pic>
        <p:nvPicPr>
          <p:cNvPr id="43010" name="Picture 2" descr="Green Check Mark Clip Art"/>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2057400" y="1611718"/>
            <a:ext cx="457200" cy="52631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153400" cy="594360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1371600"/>
            <a:ext cx="3657600" cy="4801314"/>
          </a:xfrm>
          <a:prstGeom prst="rect">
            <a:avLst/>
          </a:prstGeom>
          <a:solidFill>
            <a:schemeClr val="accent3">
              <a:lumMod val="40000"/>
              <a:lumOff val="60000"/>
            </a:schemeClr>
          </a:solidFill>
          <a:ln>
            <a:solidFill>
              <a:srgbClr val="00B050"/>
            </a:solidFill>
          </a:ln>
        </p:spPr>
        <p:txBody>
          <a:bodyPr wrap="square" rtlCol="0">
            <a:spAutoFit/>
          </a:body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dirty="0" smtClean="0"/>
          </a:p>
        </p:txBody>
      </p:sp>
      <p:sp>
        <p:nvSpPr>
          <p:cNvPr id="7" name="Rectangle 6"/>
          <p:cNvSpPr/>
          <p:nvPr/>
        </p:nvSpPr>
        <p:spPr>
          <a:xfrm>
            <a:off x="914400" y="1676400"/>
            <a:ext cx="3276600" cy="419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smtClean="0"/>
          </a:p>
          <a:p>
            <a:endParaRPr lang="en-US" dirty="0" smtClean="0"/>
          </a:p>
          <a:p>
            <a:endParaRPr lang="en-US" dirty="0"/>
          </a:p>
          <a:p>
            <a:r>
              <a:rPr lang="en-US" u="sng" dirty="0" smtClean="0">
                <a:solidFill>
                  <a:srgbClr val="0000FF"/>
                </a:solidFill>
              </a:rPr>
              <a:t>Samantha Moses</a:t>
            </a:r>
          </a:p>
          <a:p>
            <a:endParaRPr lang="en-US" u="sng" dirty="0" smtClean="0">
              <a:solidFill>
                <a:srgbClr val="0000FF"/>
              </a:solidFill>
            </a:endParaRPr>
          </a:p>
          <a:p>
            <a:r>
              <a:rPr lang="en-US" u="sng" dirty="0" smtClean="0">
                <a:solidFill>
                  <a:srgbClr val="0000FF"/>
                </a:solidFill>
              </a:rPr>
              <a:t>Ethan Smith</a:t>
            </a:r>
          </a:p>
          <a:p>
            <a:endParaRPr lang="en-US" u="sng" dirty="0" smtClean="0">
              <a:solidFill>
                <a:srgbClr val="0000FF"/>
              </a:solidFill>
            </a:endParaRPr>
          </a:p>
          <a:p>
            <a:r>
              <a:rPr lang="en-US" u="sng" dirty="0" smtClean="0">
                <a:solidFill>
                  <a:srgbClr val="0000FF"/>
                </a:solidFill>
              </a:rPr>
              <a:t>Abraham Jackson</a:t>
            </a:r>
          </a:p>
          <a:p>
            <a:endParaRPr lang="en-US" u="sng" dirty="0" smtClean="0">
              <a:solidFill>
                <a:srgbClr val="0000FF"/>
              </a:solidFill>
            </a:endParaRPr>
          </a:p>
          <a:p>
            <a:r>
              <a:rPr lang="en-US" u="sng" dirty="0" smtClean="0">
                <a:solidFill>
                  <a:srgbClr val="0000FF"/>
                </a:solidFill>
              </a:rPr>
              <a:t>Timothy Brown</a:t>
            </a:r>
          </a:p>
          <a:p>
            <a:endParaRPr lang="en-US" u="sng" dirty="0" smtClean="0">
              <a:solidFill>
                <a:srgbClr val="0000FF"/>
              </a:solidFill>
            </a:endParaRPr>
          </a:p>
          <a:p>
            <a:r>
              <a:rPr lang="en-US" u="sng" dirty="0" smtClean="0">
                <a:solidFill>
                  <a:srgbClr val="0000FF"/>
                </a:solidFill>
              </a:rPr>
              <a:t>Allison Cooper</a:t>
            </a:r>
          </a:p>
          <a:p>
            <a:endParaRPr lang="en-US" u="sng" dirty="0" smtClean="0">
              <a:solidFill>
                <a:srgbClr val="0000FF"/>
              </a:solidFill>
            </a:endParaRPr>
          </a:p>
          <a:p>
            <a:r>
              <a:rPr lang="en-US" u="sng" dirty="0" smtClean="0">
                <a:solidFill>
                  <a:srgbClr val="0000FF"/>
                </a:solidFill>
              </a:rPr>
              <a:t>Elliot </a:t>
            </a:r>
            <a:r>
              <a:rPr lang="en-US" u="sng" dirty="0" err="1" smtClean="0">
                <a:solidFill>
                  <a:srgbClr val="0000FF"/>
                </a:solidFill>
              </a:rPr>
              <a:t>Boatner</a:t>
            </a:r>
            <a:endParaRPr lang="en-US" u="sng" dirty="0" smtClean="0">
              <a:solidFill>
                <a:srgbClr val="0000FF"/>
              </a:solidFill>
            </a:endParaRPr>
          </a:p>
          <a:p>
            <a:endParaRPr lang="en-US" u="sng" dirty="0" smtClean="0">
              <a:solidFill>
                <a:srgbClr val="0000FF"/>
              </a:solidFill>
            </a:endParaRPr>
          </a:p>
          <a:p>
            <a:r>
              <a:rPr lang="en-US" u="sng" dirty="0" smtClean="0">
                <a:solidFill>
                  <a:srgbClr val="0000FF"/>
                </a:solidFill>
              </a:rPr>
              <a:t>Walter </a:t>
            </a:r>
            <a:r>
              <a:rPr lang="en-US" u="sng" dirty="0" err="1" smtClean="0">
                <a:solidFill>
                  <a:srgbClr val="0000FF"/>
                </a:solidFill>
              </a:rPr>
              <a:t>Kyles</a:t>
            </a:r>
            <a:endParaRPr lang="en-US" u="sng" dirty="0" smtClean="0">
              <a:solidFill>
                <a:srgbClr val="0000FF"/>
              </a:solidFill>
            </a:endParaRPr>
          </a:p>
          <a:p>
            <a:endParaRPr lang="en-US" dirty="0" smtClean="0"/>
          </a:p>
          <a:p>
            <a:endParaRPr lang="en-US" dirty="0" smtClean="0"/>
          </a:p>
        </p:txBody>
      </p:sp>
      <p:sp>
        <p:nvSpPr>
          <p:cNvPr id="8" name="TextBox 7"/>
          <p:cNvSpPr txBox="1"/>
          <p:nvPr/>
        </p:nvSpPr>
        <p:spPr>
          <a:xfrm>
            <a:off x="990600" y="1752600"/>
            <a:ext cx="3124200" cy="338554"/>
          </a:xfrm>
          <a:prstGeom prst="rect">
            <a:avLst/>
          </a:prstGeom>
          <a:noFill/>
        </p:spPr>
        <p:txBody>
          <a:bodyPr wrap="square" rtlCol="0">
            <a:spAutoFit/>
          </a:bodyPr>
          <a:lstStyle/>
          <a:p>
            <a:r>
              <a:rPr lang="en-US" sz="1600" b="1" dirty="0" smtClean="0"/>
              <a:t>Name                         Select Student</a:t>
            </a:r>
            <a:endParaRPr lang="en-US" sz="1600" b="1" dirty="0"/>
          </a:p>
        </p:txBody>
      </p:sp>
      <p:sp>
        <p:nvSpPr>
          <p:cNvPr id="9" name="Rectangle 8"/>
          <p:cNvSpPr/>
          <p:nvPr/>
        </p:nvSpPr>
        <p:spPr>
          <a:xfrm>
            <a:off x="3276600" y="3276600"/>
            <a:ext cx="304800" cy="2286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3276600" y="3810000"/>
            <a:ext cx="304800" cy="2286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3276600" y="4343400"/>
            <a:ext cx="304800" cy="2286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3276600" y="4953000"/>
            <a:ext cx="304800" cy="2286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3276600" y="5486400"/>
            <a:ext cx="304800" cy="2286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3276600" y="2743200"/>
            <a:ext cx="304800" cy="2286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3276600" y="2209800"/>
            <a:ext cx="304800" cy="2286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838200" y="762000"/>
            <a:ext cx="2819400" cy="400110"/>
          </a:xfrm>
          <a:prstGeom prst="rect">
            <a:avLst/>
          </a:prstGeom>
          <a:noFill/>
        </p:spPr>
        <p:txBody>
          <a:bodyPr wrap="square" rtlCol="0">
            <a:spAutoFit/>
          </a:bodyPr>
          <a:lstStyle/>
          <a:p>
            <a:r>
              <a:rPr lang="en-US" b="1" dirty="0" smtClean="0">
                <a:solidFill>
                  <a:srgbClr val="7030A0"/>
                </a:solidFill>
              </a:rPr>
              <a:t>            </a:t>
            </a:r>
            <a:r>
              <a:rPr lang="en-US" sz="2000" b="1" dirty="0" smtClean="0">
                <a:solidFill>
                  <a:srgbClr val="002060"/>
                </a:solidFill>
                <a:latin typeface="AbcTeacher" pitchFamily="2" charset="0"/>
              </a:rPr>
              <a:t>Student Roster</a:t>
            </a:r>
            <a:endParaRPr lang="en-US" sz="2000" b="1" dirty="0">
              <a:solidFill>
                <a:srgbClr val="002060"/>
              </a:solidFill>
              <a:latin typeface="AbcTeacher" pitchFamily="2" charset="0"/>
            </a:endParaRPr>
          </a:p>
        </p:txBody>
      </p:sp>
      <p:sp>
        <p:nvSpPr>
          <p:cNvPr id="17" name="Rectangle 16"/>
          <p:cNvSpPr/>
          <p:nvPr/>
        </p:nvSpPr>
        <p:spPr>
          <a:xfrm>
            <a:off x="5181600" y="685800"/>
            <a:ext cx="3200400" cy="2590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aphicFrame>
        <p:nvGraphicFramePr>
          <p:cNvPr id="21" name="Chart 20"/>
          <p:cNvGraphicFramePr/>
          <p:nvPr/>
        </p:nvGraphicFramePr>
        <p:xfrm>
          <a:off x="5638800" y="990600"/>
          <a:ext cx="2286000" cy="1651000"/>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5410200" y="2590800"/>
            <a:ext cx="1828800" cy="307777"/>
          </a:xfrm>
          <a:prstGeom prst="rect">
            <a:avLst/>
          </a:prstGeom>
          <a:noFill/>
        </p:spPr>
        <p:txBody>
          <a:bodyPr wrap="square" rtlCol="0">
            <a:spAutoFit/>
          </a:bodyPr>
          <a:lstStyle/>
          <a:p>
            <a:r>
              <a:rPr lang="en-US" sz="1400" u="sng" dirty="0" smtClean="0">
                <a:solidFill>
                  <a:srgbClr val="0000FF"/>
                </a:solidFill>
              </a:rPr>
              <a:t>Score Breakdown</a:t>
            </a:r>
            <a:endParaRPr lang="en-US" sz="1400" u="sng" dirty="0">
              <a:solidFill>
                <a:srgbClr val="0000FF"/>
              </a:solidFill>
            </a:endParaRPr>
          </a:p>
        </p:txBody>
      </p:sp>
      <p:sp>
        <p:nvSpPr>
          <p:cNvPr id="23" name="TextBox 22"/>
          <p:cNvSpPr txBox="1"/>
          <p:nvPr/>
        </p:nvSpPr>
        <p:spPr>
          <a:xfrm>
            <a:off x="5410200" y="2895600"/>
            <a:ext cx="2514600" cy="307777"/>
          </a:xfrm>
          <a:prstGeom prst="rect">
            <a:avLst/>
          </a:prstGeom>
          <a:noFill/>
        </p:spPr>
        <p:txBody>
          <a:bodyPr wrap="square" rtlCol="0">
            <a:spAutoFit/>
          </a:bodyPr>
          <a:lstStyle/>
          <a:p>
            <a:r>
              <a:rPr lang="en-US" sz="1400" u="sng" dirty="0" smtClean="0">
                <a:solidFill>
                  <a:srgbClr val="0000FF"/>
                </a:solidFill>
              </a:rPr>
              <a:t>Generate  Class/Student Report</a:t>
            </a:r>
            <a:endParaRPr lang="en-US" sz="1400" u="sng" dirty="0">
              <a:solidFill>
                <a:srgbClr val="0000FF"/>
              </a:solidFill>
            </a:endParaRPr>
          </a:p>
        </p:txBody>
      </p:sp>
      <p:sp>
        <p:nvSpPr>
          <p:cNvPr id="24" name="Rectangle 23"/>
          <p:cNvSpPr/>
          <p:nvPr/>
        </p:nvSpPr>
        <p:spPr>
          <a:xfrm>
            <a:off x="5181600" y="3581400"/>
            <a:ext cx="3200400" cy="2667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6" name="Rectangle 25"/>
          <p:cNvSpPr/>
          <p:nvPr/>
        </p:nvSpPr>
        <p:spPr>
          <a:xfrm>
            <a:off x="5334000" y="3886200"/>
            <a:ext cx="28194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TextBox 26"/>
          <p:cNvSpPr txBox="1"/>
          <p:nvPr/>
        </p:nvSpPr>
        <p:spPr>
          <a:xfrm>
            <a:off x="5334000" y="3429000"/>
            <a:ext cx="3276600" cy="2862322"/>
          </a:xfrm>
          <a:prstGeom prst="rect">
            <a:avLst/>
          </a:prstGeom>
          <a:noFill/>
        </p:spPr>
        <p:txBody>
          <a:bodyPr wrap="square" rtlCol="0">
            <a:spAutoFit/>
          </a:bodyPr>
          <a:lstStyle/>
          <a:p>
            <a:pPr algn="ctr"/>
            <a:endParaRPr lang="en-US" b="1" dirty="0" smtClean="0"/>
          </a:p>
          <a:p>
            <a:pPr algn="ctr"/>
            <a:endParaRPr lang="en-US" b="1" dirty="0"/>
          </a:p>
          <a:p>
            <a:r>
              <a:rPr lang="en-US" u="sng" dirty="0" smtClean="0">
                <a:solidFill>
                  <a:srgbClr val="0000FF"/>
                </a:solidFill>
              </a:rPr>
              <a:t>Assign/Delete Modules</a:t>
            </a:r>
          </a:p>
          <a:p>
            <a:endParaRPr lang="en-US" u="sng" dirty="0">
              <a:solidFill>
                <a:srgbClr val="0000FF"/>
              </a:solidFill>
            </a:endParaRPr>
          </a:p>
          <a:p>
            <a:r>
              <a:rPr lang="en-US" u="sng" dirty="0" smtClean="0">
                <a:solidFill>
                  <a:srgbClr val="0000FF"/>
                </a:solidFill>
              </a:rPr>
              <a:t>Disable/Enable Software Features</a:t>
            </a:r>
          </a:p>
          <a:p>
            <a:endParaRPr lang="en-US" u="sng" dirty="0">
              <a:solidFill>
                <a:srgbClr val="0000FF"/>
              </a:solidFill>
            </a:endParaRPr>
          </a:p>
          <a:p>
            <a:r>
              <a:rPr lang="en-US" u="sng" dirty="0" smtClean="0">
                <a:solidFill>
                  <a:srgbClr val="0000FF"/>
                </a:solidFill>
              </a:rPr>
              <a:t>Modify Student Accessibility</a:t>
            </a:r>
          </a:p>
          <a:p>
            <a:endParaRPr lang="en-US" b="1" dirty="0"/>
          </a:p>
          <a:p>
            <a:endParaRPr lang="en-US" b="1" dirty="0"/>
          </a:p>
        </p:txBody>
      </p:sp>
      <p:sp>
        <p:nvSpPr>
          <p:cNvPr id="28" name="TextBox 27"/>
          <p:cNvSpPr txBox="1"/>
          <p:nvPr/>
        </p:nvSpPr>
        <p:spPr>
          <a:xfrm>
            <a:off x="6248400" y="3581400"/>
            <a:ext cx="1600200" cy="369332"/>
          </a:xfrm>
          <a:prstGeom prst="rect">
            <a:avLst/>
          </a:prstGeom>
          <a:noFill/>
        </p:spPr>
        <p:txBody>
          <a:bodyPr wrap="square" rtlCol="0">
            <a:spAutoFit/>
          </a:bodyPr>
          <a:lstStyle/>
          <a:p>
            <a:r>
              <a:rPr lang="en-US" b="1" dirty="0" smtClean="0">
                <a:solidFill>
                  <a:srgbClr val="002060"/>
                </a:solidFill>
                <a:latin typeface="AbcTeacher" pitchFamily="2" charset="0"/>
              </a:rPr>
              <a:t>Options</a:t>
            </a:r>
            <a:endParaRPr lang="en-US" b="1" dirty="0">
              <a:solidFill>
                <a:srgbClr val="002060"/>
              </a:solidFill>
              <a:latin typeface="AbcTeacher" pitchFamily="2" charset="0"/>
            </a:endParaRPr>
          </a:p>
        </p:txBody>
      </p:sp>
      <p:sp>
        <p:nvSpPr>
          <p:cNvPr id="29" name="TextBox 28"/>
          <p:cNvSpPr txBox="1"/>
          <p:nvPr/>
        </p:nvSpPr>
        <p:spPr>
          <a:xfrm>
            <a:off x="0" y="0"/>
            <a:ext cx="8077200" cy="523220"/>
          </a:xfrm>
          <a:prstGeom prst="rect">
            <a:avLst/>
          </a:prstGeom>
          <a:noFill/>
        </p:spPr>
        <p:txBody>
          <a:bodyPr wrap="square" rtlCol="0">
            <a:spAutoFit/>
          </a:bodyPr>
          <a:lstStyle/>
          <a:p>
            <a:pPr algn="ctr"/>
            <a:r>
              <a:rPr lang="en-US" sz="2800" b="1" dirty="0" smtClean="0">
                <a:solidFill>
                  <a:schemeClr val="bg1">
                    <a:lumMod val="95000"/>
                  </a:schemeClr>
                </a:solidFill>
                <a:effectLst>
                  <a:outerShdw blurRad="38100" dist="38100" dir="2700000" algn="tl">
                    <a:srgbClr val="000000">
                      <a:alpha val="43137"/>
                    </a:srgbClr>
                  </a:outerShdw>
                </a:effectLst>
                <a:latin typeface="AbcDNManuscript" pitchFamily="2" charset="0"/>
              </a:rPr>
              <a:t>  Teacher Portal</a:t>
            </a:r>
            <a:endParaRPr lang="en-US" sz="2800" b="1" dirty="0">
              <a:solidFill>
                <a:schemeClr val="bg1">
                  <a:lumMod val="95000"/>
                </a:schemeClr>
              </a:solidFill>
              <a:effectLst>
                <a:outerShdw blurRad="38100" dist="38100" dir="2700000" algn="tl">
                  <a:srgbClr val="000000">
                    <a:alpha val="43137"/>
                  </a:srgbClr>
                </a:outerShdw>
              </a:effectLst>
              <a:latin typeface="AbcDNManuscript" pitchFamily="2" charset="0"/>
            </a:endParaRPr>
          </a:p>
        </p:txBody>
      </p:sp>
      <p:sp>
        <p:nvSpPr>
          <p:cNvPr id="30" name="TextBox 29"/>
          <p:cNvSpPr txBox="1"/>
          <p:nvPr/>
        </p:nvSpPr>
        <p:spPr>
          <a:xfrm>
            <a:off x="914400" y="5867400"/>
            <a:ext cx="2514600" cy="369332"/>
          </a:xfrm>
          <a:prstGeom prst="rect">
            <a:avLst/>
          </a:prstGeom>
          <a:noFill/>
        </p:spPr>
        <p:txBody>
          <a:bodyPr wrap="square" rtlCol="0">
            <a:spAutoFit/>
          </a:bodyPr>
          <a:lstStyle/>
          <a:p>
            <a:r>
              <a:rPr lang="en-US" u="sng" dirty="0" smtClean="0">
                <a:solidFill>
                  <a:srgbClr val="FF0000"/>
                </a:solidFill>
              </a:rPr>
              <a:t>Add/Delete Student</a:t>
            </a:r>
            <a:endParaRPr lang="en-US" u="sng" dirty="0">
              <a:solidFill>
                <a:srgbClr val="FF0000"/>
              </a:solidFill>
            </a:endParaRPr>
          </a:p>
        </p:txBody>
      </p:sp>
      <p:sp>
        <p:nvSpPr>
          <p:cNvPr id="32" name="TextBox 31"/>
          <p:cNvSpPr txBox="1"/>
          <p:nvPr/>
        </p:nvSpPr>
        <p:spPr>
          <a:xfrm>
            <a:off x="7696200" y="152400"/>
            <a:ext cx="914400" cy="381000"/>
          </a:xfrm>
          <a:prstGeom prst="rect">
            <a:avLst/>
          </a:prstGeom>
          <a:noFill/>
        </p:spPr>
        <p:txBody>
          <a:bodyPr wrap="square" rtlCol="0">
            <a:spAutoFit/>
          </a:bodyPr>
          <a:lstStyle/>
          <a:p>
            <a:r>
              <a:rPr lang="en-US" u="sng" dirty="0" smtClean="0">
                <a:solidFill>
                  <a:srgbClr val="0070C0"/>
                </a:solidFill>
                <a:hlinkClick r:id="rId3" action="ppaction://hlinksldjump"/>
              </a:rPr>
              <a:t>Logout</a:t>
            </a:r>
            <a:endParaRPr lang="en-US" u="sng"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5328</TotalTime>
  <Words>731</Words>
  <Application>Microsoft Office PowerPoint</Application>
  <PresentationFormat>On-screen Show (4:3)</PresentationFormat>
  <Paragraphs>188</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 Boykin</cp:lastModifiedBy>
  <cp:revision>115</cp:revision>
  <dcterms:created xsi:type="dcterms:W3CDTF">2012-11-22T22:50:01Z</dcterms:created>
  <dcterms:modified xsi:type="dcterms:W3CDTF">2013-05-23T15:46:21Z</dcterms:modified>
</cp:coreProperties>
</file>