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00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96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E1F3C-C993-4412-8B8C-C9D2E8BFEEF9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52C75-FF13-4707-BE20-9635B9374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668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E1F3C-C993-4412-8B8C-C9D2E8BFEEF9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52C75-FF13-4707-BE20-9635B9374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432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E1F3C-C993-4412-8B8C-C9D2E8BFEEF9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52C75-FF13-4707-BE20-9635B9374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757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E1F3C-C993-4412-8B8C-C9D2E8BFEEF9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52C75-FF13-4707-BE20-9635B9374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385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E1F3C-C993-4412-8B8C-C9D2E8BFEEF9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52C75-FF13-4707-BE20-9635B9374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490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E1F3C-C993-4412-8B8C-C9D2E8BFEEF9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52C75-FF13-4707-BE20-9635B9374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868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E1F3C-C993-4412-8B8C-C9D2E8BFEEF9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52C75-FF13-4707-BE20-9635B9374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23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E1F3C-C993-4412-8B8C-C9D2E8BFEEF9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52C75-FF13-4707-BE20-9635B9374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995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E1F3C-C993-4412-8B8C-C9D2E8BFEEF9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52C75-FF13-4707-BE20-9635B9374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777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E1F3C-C993-4412-8B8C-C9D2E8BFEEF9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52C75-FF13-4707-BE20-9635B9374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79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E1F3C-C993-4412-8B8C-C9D2E8BFEEF9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52C75-FF13-4707-BE20-9635B9374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977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E1F3C-C993-4412-8B8C-C9D2E8BFEEF9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52C75-FF13-4707-BE20-9635B9374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373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4195507" y="1731690"/>
            <a:ext cx="3592330" cy="2397207"/>
          </a:xfrm>
          <a:prstGeom prst="ellipse">
            <a:avLst/>
          </a:prstGeom>
          <a:solidFill>
            <a:srgbClr val="FFFF99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What supports can help students with disabilities increase content literacy skills in science and social studies?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1668163" y="333632"/>
            <a:ext cx="3144794" cy="1556953"/>
          </a:xfrm>
          <a:prstGeom prst="ellipse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Lack of high quality intervention research in the area of technology.</a:t>
            </a:r>
            <a:endParaRPr lang="en-US" sz="1600" b="1" dirty="0"/>
          </a:p>
        </p:txBody>
      </p:sp>
      <p:sp>
        <p:nvSpPr>
          <p:cNvPr id="7" name="Oval 6"/>
          <p:cNvSpPr/>
          <p:nvPr/>
        </p:nvSpPr>
        <p:spPr>
          <a:xfrm>
            <a:off x="4374291" y="5078626"/>
            <a:ext cx="3262184" cy="1723765"/>
          </a:xfrm>
          <a:prstGeom prst="ellipse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Students with learning disabilities often have difficulty writing in content areas.</a:t>
            </a:r>
            <a:endParaRPr lang="en-US" sz="1600" b="1" dirty="0"/>
          </a:p>
        </p:txBody>
      </p:sp>
      <p:sp>
        <p:nvSpPr>
          <p:cNvPr id="8" name="Oval 7"/>
          <p:cNvSpPr/>
          <p:nvPr/>
        </p:nvSpPr>
        <p:spPr>
          <a:xfrm>
            <a:off x="8328453" y="444845"/>
            <a:ext cx="3035643" cy="1692874"/>
          </a:xfrm>
          <a:prstGeom prst="ellipse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Evidence based practices are determined by high quality experimental research.</a:t>
            </a:r>
            <a:endParaRPr lang="en-US" sz="1600" b="1" dirty="0"/>
          </a:p>
        </p:txBody>
      </p:sp>
      <p:sp>
        <p:nvSpPr>
          <p:cNvPr id="9" name="Oval 8"/>
          <p:cNvSpPr/>
          <p:nvPr/>
        </p:nvSpPr>
        <p:spPr>
          <a:xfrm>
            <a:off x="8685214" y="4031472"/>
            <a:ext cx="2924432" cy="1495166"/>
          </a:xfrm>
          <a:prstGeom prst="ellipse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Quality experimental research</a:t>
            </a:r>
            <a:endParaRPr lang="en-US" sz="1600" b="1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5124569" y="1112108"/>
            <a:ext cx="2780270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611762" y="3620530"/>
            <a:ext cx="1338921" cy="568409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5801497" y="4300151"/>
            <a:ext cx="12356" cy="624016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9946555" y="2545492"/>
            <a:ext cx="0" cy="1075038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354307" y="2239108"/>
            <a:ext cx="1823188" cy="1449237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Technology can help students access grade level curriculum</a:t>
            </a:r>
            <a:endParaRPr lang="en-US" sz="1400" dirty="0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3173367" y="2930294"/>
            <a:ext cx="823428" cy="375614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169171" y="4366184"/>
            <a:ext cx="1767284" cy="1424883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Self-regulation strategies support student achievement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2607008" y="4034479"/>
            <a:ext cx="1767284" cy="1433384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Graphic organizers support student </a:t>
            </a:r>
            <a:r>
              <a:rPr lang="en-US" sz="1400" dirty="0" smtClean="0"/>
              <a:t>reading and writing.</a:t>
            </a:r>
            <a:endParaRPr lang="en-US" sz="14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286000" y="3305908"/>
            <a:ext cx="656492" cy="728571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265901" y="3825866"/>
            <a:ext cx="0" cy="417225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1936455" y="5205047"/>
            <a:ext cx="677791" cy="244755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7498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1753</TotalTime>
  <Words>77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Boykin</dc:creator>
  <cp:lastModifiedBy>Andrea Boykin</cp:lastModifiedBy>
  <cp:revision>15</cp:revision>
  <dcterms:created xsi:type="dcterms:W3CDTF">2014-04-19T20:22:38Z</dcterms:created>
  <dcterms:modified xsi:type="dcterms:W3CDTF">2014-05-31T01:13:07Z</dcterms:modified>
</cp:coreProperties>
</file>